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  <p:sldId id="288" r:id="rId4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6699"/>
    <a:srgbClr val="00CC00"/>
    <a:srgbClr val="339933"/>
    <a:srgbClr val="FF6600"/>
    <a:srgbClr val="CCCC00"/>
    <a:srgbClr val="002060"/>
    <a:srgbClr val="9DC3E6"/>
    <a:srgbClr val="DEEBF7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125" d="100"/>
          <a:sy n="125" d="100"/>
        </p:scale>
        <p:origin x="114" y="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CA0FAB40-6028-41A5-BBD9-E93E51753D61}"/>
              </a:ext>
            </a:extLst>
          </p:cNvPr>
          <p:cNvSpPr/>
          <p:nvPr/>
        </p:nvSpPr>
        <p:spPr bwMode="auto">
          <a:xfrm>
            <a:off x="362490" y="962560"/>
            <a:ext cx="9181020" cy="5040560"/>
          </a:xfrm>
          <a:prstGeom prst="rect">
            <a:avLst/>
          </a:prstGeom>
          <a:solidFill>
            <a:srgbClr val="00CC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8" name="正方形/長方形 377">
            <a:extLst>
              <a:ext uri="{FF2B5EF4-FFF2-40B4-BE49-F238E27FC236}">
                <a16:creationId xmlns:a16="http://schemas.microsoft.com/office/drawing/2014/main" id="{2790F83D-14E5-435C-9541-20A7A2415F6C}"/>
              </a:ext>
            </a:extLst>
          </p:cNvPr>
          <p:cNvSpPr/>
          <p:nvPr/>
        </p:nvSpPr>
        <p:spPr bwMode="auto">
          <a:xfrm>
            <a:off x="1666718" y="1684285"/>
            <a:ext cx="6588761" cy="3482075"/>
          </a:xfrm>
          <a:prstGeom prst="rect">
            <a:avLst/>
          </a:prstGeom>
          <a:pattFill prst="lgConfetti">
            <a:fgClr>
              <a:srgbClr val="92D050"/>
            </a:fgClr>
            <a:bgClr>
              <a:srgbClr val="00CC00"/>
            </a:bgClr>
          </a:patt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AED1493-F9DC-4AF8-B1BE-9677CC69F73D}"/>
              </a:ext>
            </a:extLst>
          </p:cNvPr>
          <p:cNvSpPr/>
          <p:nvPr/>
        </p:nvSpPr>
        <p:spPr bwMode="auto">
          <a:xfrm>
            <a:off x="1028610" y="1684285"/>
            <a:ext cx="632549" cy="3482075"/>
          </a:xfrm>
          <a:prstGeom prst="rect">
            <a:avLst/>
          </a:prstGeom>
          <a:pattFill prst="lgConfetti">
            <a:fgClr>
              <a:srgbClr val="339933"/>
            </a:fgClr>
            <a:bgClr>
              <a:srgbClr val="006600"/>
            </a:bgClr>
          </a:patt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9" name="正方形/長方形 368">
            <a:extLst>
              <a:ext uri="{FF2B5EF4-FFF2-40B4-BE49-F238E27FC236}">
                <a16:creationId xmlns:a16="http://schemas.microsoft.com/office/drawing/2014/main" id="{475D1597-A297-45CB-9F46-449369F41B99}"/>
              </a:ext>
            </a:extLst>
          </p:cNvPr>
          <p:cNvSpPr/>
          <p:nvPr/>
        </p:nvSpPr>
        <p:spPr bwMode="auto">
          <a:xfrm>
            <a:off x="8252370" y="1684285"/>
            <a:ext cx="632549" cy="3482075"/>
          </a:xfrm>
          <a:prstGeom prst="rect">
            <a:avLst/>
          </a:prstGeom>
          <a:pattFill prst="lgConfetti">
            <a:fgClr>
              <a:srgbClr val="339933"/>
            </a:fgClr>
            <a:bgClr>
              <a:srgbClr val="006600"/>
            </a:bgClr>
          </a:patt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07099100-B706-4242-B2FD-0F364C08B1B6}"/>
              </a:ext>
            </a:extLst>
          </p:cNvPr>
          <p:cNvGrpSpPr/>
          <p:nvPr/>
        </p:nvGrpSpPr>
        <p:grpSpPr>
          <a:xfrm>
            <a:off x="594738" y="1673840"/>
            <a:ext cx="8716525" cy="3510321"/>
            <a:chOff x="587515" y="1358770"/>
            <a:chExt cx="8716525" cy="3510321"/>
          </a:xfrm>
        </p:grpSpPr>
        <p:sp>
          <p:nvSpPr>
            <p:cNvPr id="342" name="フリーフォーム: 図形 341">
              <a:extLst>
                <a:ext uri="{FF2B5EF4-FFF2-40B4-BE49-F238E27FC236}">
                  <a16:creationId xmlns:a16="http://schemas.microsoft.com/office/drawing/2014/main" id="{C4E660EB-DAD0-44CE-8A28-61AA2D22832C}"/>
                </a:ext>
              </a:extLst>
            </p:cNvPr>
            <p:cNvSpPr/>
            <p:nvPr/>
          </p:nvSpPr>
          <p:spPr bwMode="auto">
            <a:xfrm>
              <a:off x="1011000" y="1358770"/>
              <a:ext cx="7885437" cy="3510321"/>
            </a:xfrm>
            <a:custGeom>
              <a:avLst/>
              <a:gdLst>
                <a:gd name="connsiteX0" fmla="*/ 7244493 w 7885437"/>
                <a:gd name="connsiteY0" fmla="*/ 18000 h 3510321"/>
                <a:gd name="connsiteX1" fmla="*/ 7244493 w 7885437"/>
                <a:gd name="connsiteY1" fmla="*/ 3492000 h 3510321"/>
                <a:gd name="connsiteX2" fmla="*/ 7867437 w 7885437"/>
                <a:gd name="connsiteY2" fmla="*/ 3492000 h 3510321"/>
                <a:gd name="connsiteX3" fmla="*/ 7867437 w 7885437"/>
                <a:gd name="connsiteY3" fmla="*/ 18000 h 3510321"/>
                <a:gd name="connsiteX4" fmla="*/ 6915089 w 7885437"/>
                <a:gd name="connsiteY4" fmla="*/ 18000 h 3510321"/>
                <a:gd name="connsiteX5" fmla="*/ 6915089 w 7885437"/>
                <a:gd name="connsiteY5" fmla="*/ 3492000 h 3510321"/>
                <a:gd name="connsiteX6" fmla="*/ 6962975 w 7885437"/>
                <a:gd name="connsiteY6" fmla="*/ 3492000 h 3510321"/>
                <a:gd name="connsiteX7" fmla="*/ 6962975 w 7885437"/>
                <a:gd name="connsiteY7" fmla="*/ 3402321 h 3510321"/>
                <a:gd name="connsiteX8" fmla="*/ 6980975 w 7885437"/>
                <a:gd name="connsiteY8" fmla="*/ 3402321 h 3510321"/>
                <a:gd name="connsiteX9" fmla="*/ 6980975 w 7885437"/>
                <a:gd name="connsiteY9" fmla="*/ 3492000 h 3510321"/>
                <a:gd name="connsiteX10" fmla="*/ 7028861 w 7885437"/>
                <a:gd name="connsiteY10" fmla="*/ 3492000 h 3510321"/>
                <a:gd name="connsiteX11" fmla="*/ 7028861 w 7885437"/>
                <a:gd name="connsiteY11" fmla="*/ 3402321 h 3510321"/>
                <a:gd name="connsiteX12" fmla="*/ 7046861 w 7885437"/>
                <a:gd name="connsiteY12" fmla="*/ 3402321 h 3510321"/>
                <a:gd name="connsiteX13" fmla="*/ 7046861 w 7885437"/>
                <a:gd name="connsiteY13" fmla="*/ 3492000 h 3510321"/>
                <a:gd name="connsiteX14" fmla="*/ 7094747 w 7885437"/>
                <a:gd name="connsiteY14" fmla="*/ 3492000 h 3510321"/>
                <a:gd name="connsiteX15" fmla="*/ 7094747 w 7885437"/>
                <a:gd name="connsiteY15" fmla="*/ 3402321 h 3510321"/>
                <a:gd name="connsiteX16" fmla="*/ 7112747 w 7885437"/>
                <a:gd name="connsiteY16" fmla="*/ 3402321 h 3510321"/>
                <a:gd name="connsiteX17" fmla="*/ 7112747 w 7885437"/>
                <a:gd name="connsiteY17" fmla="*/ 3492000 h 3510321"/>
                <a:gd name="connsiteX18" fmla="*/ 7160633 w 7885437"/>
                <a:gd name="connsiteY18" fmla="*/ 3492000 h 3510321"/>
                <a:gd name="connsiteX19" fmla="*/ 7160633 w 7885437"/>
                <a:gd name="connsiteY19" fmla="*/ 3402321 h 3510321"/>
                <a:gd name="connsiteX20" fmla="*/ 7178633 w 7885437"/>
                <a:gd name="connsiteY20" fmla="*/ 3402321 h 3510321"/>
                <a:gd name="connsiteX21" fmla="*/ 7178633 w 7885437"/>
                <a:gd name="connsiteY21" fmla="*/ 3492000 h 3510321"/>
                <a:gd name="connsiteX22" fmla="*/ 7226493 w 7885437"/>
                <a:gd name="connsiteY22" fmla="*/ 3492000 h 3510321"/>
                <a:gd name="connsiteX23" fmla="*/ 7226493 w 7885437"/>
                <a:gd name="connsiteY23" fmla="*/ 18000 h 3510321"/>
                <a:gd name="connsiteX24" fmla="*/ 7178633 w 7885437"/>
                <a:gd name="connsiteY24" fmla="*/ 18000 h 3510321"/>
                <a:gd name="connsiteX25" fmla="*/ 7178633 w 7885437"/>
                <a:gd name="connsiteY25" fmla="*/ 110381 h 3510321"/>
                <a:gd name="connsiteX26" fmla="*/ 7160633 w 7885437"/>
                <a:gd name="connsiteY26" fmla="*/ 110381 h 3510321"/>
                <a:gd name="connsiteX27" fmla="*/ 7160633 w 7885437"/>
                <a:gd name="connsiteY27" fmla="*/ 18000 h 3510321"/>
                <a:gd name="connsiteX28" fmla="*/ 7112747 w 7885437"/>
                <a:gd name="connsiteY28" fmla="*/ 18000 h 3510321"/>
                <a:gd name="connsiteX29" fmla="*/ 7112747 w 7885437"/>
                <a:gd name="connsiteY29" fmla="*/ 110381 h 3510321"/>
                <a:gd name="connsiteX30" fmla="*/ 7094747 w 7885437"/>
                <a:gd name="connsiteY30" fmla="*/ 110381 h 3510321"/>
                <a:gd name="connsiteX31" fmla="*/ 7094747 w 7885437"/>
                <a:gd name="connsiteY31" fmla="*/ 18000 h 3510321"/>
                <a:gd name="connsiteX32" fmla="*/ 7046861 w 7885437"/>
                <a:gd name="connsiteY32" fmla="*/ 18000 h 3510321"/>
                <a:gd name="connsiteX33" fmla="*/ 7046861 w 7885437"/>
                <a:gd name="connsiteY33" fmla="*/ 110381 h 3510321"/>
                <a:gd name="connsiteX34" fmla="*/ 7028861 w 7885437"/>
                <a:gd name="connsiteY34" fmla="*/ 110381 h 3510321"/>
                <a:gd name="connsiteX35" fmla="*/ 7028861 w 7885437"/>
                <a:gd name="connsiteY35" fmla="*/ 18000 h 3510321"/>
                <a:gd name="connsiteX36" fmla="*/ 6980975 w 7885437"/>
                <a:gd name="connsiteY36" fmla="*/ 18000 h 3510321"/>
                <a:gd name="connsiteX37" fmla="*/ 6980975 w 7885437"/>
                <a:gd name="connsiteY37" fmla="*/ 110381 h 3510321"/>
                <a:gd name="connsiteX38" fmla="*/ 6962975 w 7885437"/>
                <a:gd name="connsiteY38" fmla="*/ 110381 h 3510321"/>
                <a:gd name="connsiteX39" fmla="*/ 6962975 w 7885437"/>
                <a:gd name="connsiteY39" fmla="*/ 18000 h 3510321"/>
                <a:gd name="connsiteX40" fmla="*/ 6585659 w 7885437"/>
                <a:gd name="connsiteY40" fmla="*/ 18000 h 3510321"/>
                <a:gd name="connsiteX41" fmla="*/ 6585659 w 7885437"/>
                <a:gd name="connsiteY41" fmla="*/ 3492000 h 3510321"/>
                <a:gd name="connsiteX42" fmla="*/ 6633545 w 7885437"/>
                <a:gd name="connsiteY42" fmla="*/ 3492000 h 3510321"/>
                <a:gd name="connsiteX43" fmla="*/ 6633545 w 7885437"/>
                <a:gd name="connsiteY43" fmla="*/ 3402321 h 3510321"/>
                <a:gd name="connsiteX44" fmla="*/ 6651545 w 7885437"/>
                <a:gd name="connsiteY44" fmla="*/ 3402321 h 3510321"/>
                <a:gd name="connsiteX45" fmla="*/ 6651545 w 7885437"/>
                <a:gd name="connsiteY45" fmla="*/ 3492000 h 3510321"/>
                <a:gd name="connsiteX46" fmla="*/ 6699431 w 7885437"/>
                <a:gd name="connsiteY46" fmla="*/ 3492000 h 3510321"/>
                <a:gd name="connsiteX47" fmla="*/ 6699431 w 7885437"/>
                <a:gd name="connsiteY47" fmla="*/ 3402321 h 3510321"/>
                <a:gd name="connsiteX48" fmla="*/ 6717431 w 7885437"/>
                <a:gd name="connsiteY48" fmla="*/ 3402321 h 3510321"/>
                <a:gd name="connsiteX49" fmla="*/ 6717431 w 7885437"/>
                <a:gd name="connsiteY49" fmla="*/ 3492000 h 3510321"/>
                <a:gd name="connsiteX50" fmla="*/ 6765317 w 7885437"/>
                <a:gd name="connsiteY50" fmla="*/ 3492000 h 3510321"/>
                <a:gd name="connsiteX51" fmla="*/ 6765317 w 7885437"/>
                <a:gd name="connsiteY51" fmla="*/ 3402321 h 3510321"/>
                <a:gd name="connsiteX52" fmla="*/ 6783317 w 7885437"/>
                <a:gd name="connsiteY52" fmla="*/ 3402321 h 3510321"/>
                <a:gd name="connsiteX53" fmla="*/ 6783317 w 7885437"/>
                <a:gd name="connsiteY53" fmla="*/ 3492000 h 3510321"/>
                <a:gd name="connsiteX54" fmla="*/ 6831203 w 7885437"/>
                <a:gd name="connsiteY54" fmla="*/ 3492000 h 3510321"/>
                <a:gd name="connsiteX55" fmla="*/ 6831203 w 7885437"/>
                <a:gd name="connsiteY55" fmla="*/ 3402321 h 3510321"/>
                <a:gd name="connsiteX56" fmla="*/ 6849203 w 7885437"/>
                <a:gd name="connsiteY56" fmla="*/ 3402321 h 3510321"/>
                <a:gd name="connsiteX57" fmla="*/ 6849203 w 7885437"/>
                <a:gd name="connsiteY57" fmla="*/ 3492000 h 3510321"/>
                <a:gd name="connsiteX58" fmla="*/ 6897089 w 7885437"/>
                <a:gd name="connsiteY58" fmla="*/ 3492000 h 3510321"/>
                <a:gd name="connsiteX59" fmla="*/ 6897089 w 7885437"/>
                <a:gd name="connsiteY59" fmla="*/ 18000 h 3510321"/>
                <a:gd name="connsiteX60" fmla="*/ 6849203 w 7885437"/>
                <a:gd name="connsiteY60" fmla="*/ 18000 h 3510321"/>
                <a:gd name="connsiteX61" fmla="*/ 6849203 w 7885437"/>
                <a:gd name="connsiteY61" fmla="*/ 110381 h 3510321"/>
                <a:gd name="connsiteX62" fmla="*/ 6831203 w 7885437"/>
                <a:gd name="connsiteY62" fmla="*/ 110381 h 3510321"/>
                <a:gd name="connsiteX63" fmla="*/ 6831203 w 7885437"/>
                <a:gd name="connsiteY63" fmla="*/ 18000 h 3510321"/>
                <a:gd name="connsiteX64" fmla="*/ 6783317 w 7885437"/>
                <a:gd name="connsiteY64" fmla="*/ 18000 h 3510321"/>
                <a:gd name="connsiteX65" fmla="*/ 6783317 w 7885437"/>
                <a:gd name="connsiteY65" fmla="*/ 110381 h 3510321"/>
                <a:gd name="connsiteX66" fmla="*/ 6765317 w 7885437"/>
                <a:gd name="connsiteY66" fmla="*/ 110381 h 3510321"/>
                <a:gd name="connsiteX67" fmla="*/ 6765317 w 7885437"/>
                <a:gd name="connsiteY67" fmla="*/ 18000 h 3510321"/>
                <a:gd name="connsiteX68" fmla="*/ 6717431 w 7885437"/>
                <a:gd name="connsiteY68" fmla="*/ 18000 h 3510321"/>
                <a:gd name="connsiteX69" fmla="*/ 6717431 w 7885437"/>
                <a:gd name="connsiteY69" fmla="*/ 110381 h 3510321"/>
                <a:gd name="connsiteX70" fmla="*/ 6699431 w 7885437"/>
                <a:gd name="connsiteY70" fmla="*/ 110381 h 3510321"/>
                <a:gd name="connsiteX71" fmla="*/ 6699431 w 7885437"/>
                <a:gd name="connsiteY71" fmla="*/ 18000 h 3510321"/>
                <a:gd name="connsiteX72" fmla="*/ 6651545 w 7885437"/>
                <a:gd name="connsiteY72" fmla="*/ 18000 h 3510321"/>
                <a:gd name="connsiteX73" fmla="*/ 6651545 w 7885437"/>
                <a:gd name="connsiteY73" fmla="*/ 110381 h 3510321"/>
                <a:gd name="connsiteX74" fmla="*/ 6633545 w 7885437"/>
                <a:gd name="connsiteY74" fmla="*/ 110381 h 3510321"/>
                <a:gd name="connsiteX75" fmla="*/ 6633545 w 7885437"/>
                <a:gd name="connsiteY75" fmla="*/ 18000 h 3510321"/>
                <a:gd name="connsiteX76" fmla="*/ 6256229 w 7885437"/>
                <a:gd name="connsiteY76" fmla="*/ 18000 h 3510321"/>
                <a:gd name="connsiteX77" fmla="*/ 6256229 w 7885437"/>
                <a:gd name="connsiteY77" fmla="*/ 3492000 h 3510321"/>
                <a:gd name="connsiteX78" fmla="*/ 6304115 w 7885437"/>
                <a:gd name="connsiteY78" fmla="*/ 3492000 h 3510321"/>
                <a:gd name="connsiteX79" fmla="*/ 6304115 w 7885437"/>
                <a:gd name="connsiteY79" fmla="*/ 3402321 h 3510321"/>
                <a:gd name="connsiteX80" fmla="*/ 6322115 w 7885437"/>
                <a:gd name="connsiteY80" fmla="*/ 3402321 h 3510321"/>
                <a:gd name="connsiteX81" fmla="*/ 6322115 w 7885437"/>
                <a:gd name="connsiteY81" fmla="*/ 3492000 h 3510321"/>
                <a:gd name="connsiteX82" fmla="*/ 6370001 w 7885437"/>
                <a:gd name="connsiteY82" fmla="*/ 3492000 h 3510321"/>
                <a:gd name="connsiteX83" fmla="*/ 6370001 w 7885437"/>
                <a:gd name="connsiteY83" fmla="*/ 3402321 h 3510321"/>
                <a:gd name="connsiteX84" fmla="*/ 6388001 w 7885437"/>
                <a:gd name="connsiteY84" fmla="*/ 3402321 h 3510321"/>
                <a:gd name="connsiteX85" fmla="*/ 6388001 w 7885437"/>
                <a:gd name="connsiteY85" fmla="*/ 3492000 h 3510321"/>
                <a:gd name="connsiteX86" fmla="*/ 6435887 w 7885437"/>
                <a:gd name="connsiteY86" fmla="*/ 3492000 h 3510321"/>
                <a:gd name="connsiteX87" fmla="*/ 6435887 w 7885437"/>
                <a:gd name="connsiteY87" fmla="*/ 3402321 h 3510321"/>
                <a:gd name="connsiteX88" fmla="*/ 6453887 w 7885437"/>
                <a:gd name="connsiteY88" fmla="*/ 3402321 h 3510321"/>
                <a:gd name="connsiteX89" fmla="*/ 6453887 w 7885437"/>
                <a:gd name="connsiteY89" fmla="*/ 3492000 h 3510321"/>
                <a:gd name="connsiteX90" fmla="*/ 6501773 w 7885437"/>
                <a:gd name="connsiteY90" fmla="*/ 3492000 h 3510321"/>
                <a:gd name="connsiteX91" fmla="*/ 6501773 w 7885437"/>
                <a:gd name="connsiteY91" fmla="*/ 3402321 h 3510321"/>
                <a:gd name="connsiteX92" fmla="*/ 6519773 w 7885437"/>
                <a:gd name="connsiteY92" fmla="*/ 3402321 h 3510321"/>
                <a:gd name="connsiteX93" fmla="*/ 6519773 w 7885437"/>
                <a:gd name="connsiteY93" fmla="*/ 3492000 h 3510321"/>
                <a:gd name="connsiteX94" fmla="*/ 6567659 w 7885437"/>
                <a:gd name="connsiteY94" fmla="*/ 3492000 h 3510321"/>
                <a:gd name="connsiteX95" fmla="*/ 6567659 w 7885437"/>
                <a:gd name="connsiteY95" fmla="*/ 18000 h 3510321"/>
                <a:gd name="connsiteX96" fmla="*/ 6519773 w 7885437"/>
                <a:gd name="connsiteY96" fmla="*/ 18000 h 3510321"/>
                <a:gd name="connsiteX97" fmla="*/ 6519773 w 7885437"/>
                <a:gd name="connsiteY97" fmla="*/ 110381 h 3510321"/>
                <a:gd name="connsiteX98" fmla="*/ 6501773 w 7885437"/>
                <a:gd name="connsiteY98" fmla="*/ 110381 h 3510321"/>
                <a:gd name="connsiteX99" fmla="*/ 6501773 w 7885437"/>
                <a:gd name="connsiteY99" fmla="*/ 18000 h 3510321"/>
                <a:gd name="connsiteX100" fmla="*/ 6453887 w 7885437"/>
                <a:gd name="connsiteY100" fmla="*/ 18000 h 3510321"/>
                <a:gd name="connsiteX101" fmla="*/ 6453887 w 7885437"/>
                <a:gd name="connsiteY101" fmla="*/ 110381 h 3510321"/>
                <a:gd name="connsiteX102" fmla="*/ 6435887 w 7885437"/>
                <a:gd name="connsiteY102" fmla="*/ 110381 h 3510321"/>
                <a:gd name="connsiteX103" fmla="*/ 6435887 w 7885437"/>
                <a:gd name="connsiteY103" fmla="*/ 18000 h 3510321"/>
                <a:gd name="connsiteX104" fmla="*/ 6388001 w 7885437"/>
                <a:gd name="connsiteY104" fmla="*/ 18000 h 3510321"/>
                <a:gd name="connsiteX105" fmla="*/ 6388001 w 7885437"/>
                <a:gd name="connsiteY105" fmla="*/ 110381 h 3510321"/>
                <a:gd name="connsiteX106" fmla="*/ 6370001 w 7885437"/>
                <a:gd name="connsiteY106" fmla="*/ 110381 h 3510321"/>
                <a:gd name="connsiteX107" fmla="*/ 6370001 w 7885437"/>
                <a:gd name="connsiteY107" fmla="*/ 18000 h 3510321"/>
                <a:gd name="connsiteX108" fmla="*/ 6322115 w 7885437"/>
                <a:gd name="connsiteY108" fmla="*/ 18000 h 3510321"/>
                <a:gd name="connsiteX109" fmla="*/ 6322115 w 7885437"/>
                <a:gd name="connsiteY109" fmla="*/ 110381 h 3510321"/>
                <a:gd name="connsiteX110" fmla="*/ 6304115 w 7885437"/>
                <a:gd name="connsiteY110" fmla="*/ 110381 h 3510321"/>
                <a:gd name="connsiteX111" fmla="*/ 6304115 w 7885437"/>
                <a:gd name="connsiteY111" fmla="*/ 18000 h 3510321"/>
                <a:gd name="connsiteX112" fmla="*/ 5926799 w 7885437"/>
                <a:gd name="connsiteY112" fmla="*/ 18000 h 3510321"/>
                <a:gd name="connsiteX113" fmla="*/ 5926799 w 7885437"/>
                <a:gd name="connsiteY113" fmla="*/ 3492000 h 3510321"/>
                <a:gd name="connsiteX114" fmla="*/ 5974685 w 7885437"/>
                <a:gd name="connsiteY114" fmla="*/ 3492000 h 3510321"/>
                <a:gd name="connsiteX115" fmla="*/ 5974685 w 7885437"/>
                <a:gd name="connsiteY115" fmla="*/ 3402321 h 3510321"/>
                <a:gd name="connsiteX116" fmla="*/ 5992685 w 7885437"/>
                <a:gd name="connsiteY116" fmla="*/ 3402321 h 3510321"/>
                <a:gd name="connsiteX117" fmla="*/ 5992685 w 7885437"/>
                <a:gd name="connsiteY117" fmla="*/ 3492000 h 3510321"/>
                <a:gd name="connsiteX118" fmla="*/ 6040571 w 7885437"/>
                <a:gd name="connsiteY118" fmla="*/ 3492000 h 3510321"/>
                <a:gd name="connsiteX119" fmla="*/ 6040571 w 7885437"/>
                <a:gd name="connsiteY119" fmla="*/ 3402321 h 3510321"/>
                <a:gd name="connsiteX120" fmla="*/ 6058571 w 7885437"/>
                <a:gd name="connsiteY120" fmla="*/ 3402321 h 3510321"/>
                <a:gd name="connsiteX121" fmla="*/ 6058571 w 7885437"/>
                <a:gd name="connsiteY121" fmla="*/ 3492000 h 3510321"/>
                <a:gd name="connsiteX122" fmla="*/ 6106457 w 7885437"/>
                <a:gd name="connsiteY122" fmla="*/ 3492000 h 3510321"/>
                <a:gd name="connsiteX123" fmla="*/ 6106457 w 7885437"/>
                <a:gd name="connsiteY123" fmla="*/ 3402321 h 3510321"/>
                <a:gd name="connsiteX124" fmla="*/ 6124457 w 7885437"/>
                <a:gd name="connsiteY124" fmla="*/ 3402321 h 3510321"/>
                <a:gd name="connsiteX125" fmla="*/ 6124457 w 7885437"/>
                <a:gd name="connsiteY125" fmla="*/ 3492000 h 3510321"/>
                <a:gd name="connsiteX126" fmla="*/ 6172343 w 7885437"/>
                <a:gd name="connsiteY126" fmla="*/ 3492000 h 3510321"/>
                <a:gd name="connsiteX127" fmla="*/ 6172343 w 7885437"/>
                <a:gd name="connsiteY127" fmla="*/ 3402321 h 3510321"/>
                <a:gd name="connsiteX128" fmla="*/ 6190343 w 7885437"/>
                <a:gd name="connsiteY128" fmla="*/ 3402321 h 3510321"/>
                <a:gd name="connsiteX129" fmla="*/ 6190343 w 7885437"/>
                <a:gd name="connsiteY129" fmla="*/ 3492000 h 3510321"/>
                <a:gd name="connsiteX130" fmla="*/ 6238229 w 7885437"/>
                <a:gd name="connsiteY130" fmla="*/ 3492000 h 3510321"/>
                <a:gd name="connsiteX131" fmla="*/ 6238229 w 7885437"/>
                <a:gd name="connsiteY131" fmla="*/ 18000 h 3510321"/>
                <a:gd name="connsiteX132" fmla="*/ 6190343 w 7885437"/>
                <a:gd name="connsiteY132" fmla="*/ 18000 h 3510321"/>
                <a:gd name="connsiteX133" fmla="*/ 6190343 w 7885437"/>
                <a:gd name="connsiteY133" fmla="*/ 110381 h 3510321"/>
                <a:gd name="connsiteX134" fmla="*/ 6172343 w 7885437"/>
                <a:gd name="connsiteY134" fmla="*/ 110381 h 3510321"/>
                <a:gd name="connsiteX135" fmla="*/ 6172343 w 7885437"/>
                <a:gd name="connsiteY135" fmla="*/ 18000 h 3510321"/>
                <a:gd name="connsiteX136" fmla="*/ 6124457 w 7885437"/>
                <a:gd name="connsiteY136" fmla="*/ 18000 h 3510321"/>
                <a:gd name="connsiteX137" fmla="*/ 6124457 w 7885437"/>
                <a:gd name="connsiteY137" fmla="*/ 110381 h 3510321"/>
                <a:gd name="connsiteX138" fmla="*/ 6106457 w 7885437"/>
                <a:gd name="connsiteY138" fmla="*/ 110381 h 3510321"/>
                <a:gd name="connsiteX139" fmla="*/ 6106457 w 7885437"/>
                <a:gd name="connsiteY139" fmla="*/ 18000 h 3510321"/>
                <a:gd name="connsiteX140" fmla="*/ 6058571 w 7885437"/>
                <a:gd name="connsiteY140" fmla="*/ 18000 h 3510321"/>
                <a:gd name="connsiteX141" fmla="*/ 6058571 w 7885437"/>
                <a:gd name="connsiteY141" fmla="*/ 110381 h 3510321"/>
                <a:gd name="connsiteX142" fmla="*/ 6040571 w 7885437"/>
                <a:gd name="connsiteY142" fmla="*/ 110381 h 3510321"/>
                <a:gd name="connsiteX143" fmla="*/ 6040571 w 7885437"/>
                <a:gd name="connsiteY143" fmla="*/ 18000 h 3510321"/>
                <a:gd name="connsiteX144" fmla="*/ 5992685 w 7885437"/>
                <a:gd name="connsiteY144" fmla="*/ 18000 h 3510321"/>
                <a:gd name="connsiteX145" fmla="*/ 5992685 w 7885437"/>
                <a:gd name="connsiteY145" fmla="*/ 110381 h 3510321"/>
                <a:gd name="connsiteX146" fmla="*/ 5974685 w 7885437"/>
                <a:gd name="connsiteY146" fmla="*/ 110381 h 3510321"/>
                <a:gd name="connsiteX147" fmla="*/ 5974685 w 7885437"/>
                <a:gd name="connsiteY147" fmla="*/ 18000 h 3510321"/>
                <a:gd name="connsiteX148" fmla="*/ 5597369 w 7885437"/>
                <a:gd name="connsiteY148" fmla="*/ 18000 h 3510321"/>
                <a:gd name="connsiteX149" fmla="*/ 5597369 w 7885437"/>
                <a:gd name="connsiteY149" fmla="*/ 3492000 h 3510321"/>
                <a:gd name="connsiteX150" fmla="*/ 5645255 w 7885437"/>
                <a:gd name="connsiteY150" fmla="*/ 3492000 h 3510321"/>
                <a:gd name="connsiteX151" fmla="*/ 5645255 w 7885437"/>
                <a:gd name="connsiteY151" fmla="*/ 3402321 h 3510321"/>
                <a:gd name="connsiteX152" fmla="*/ 5663255 w 7885437"/>
                <a:gd name="connsiteY152" fmla="*/ 3402321 h 3510321"/>
                <a:gd name="connsiteX153" fmla="*/ 5663255 w 7885437"/>
                <a:gd name="connsiteY153" fmla="*/ 3492000 h 3510321"/>
                <a:gd name="connsiteX154" fmla="*/ 5711141 w 7885437"/>
                <a:gd name="connsiteY154" fmla="*/ 3492000 h 3510321"/>
                <a:gd name="connsiteX155" fmla="*/ 5711141 w 7885437"/>
                <a:gd name="connsiteY155" fmla="*/ 3402321 h 3510321"/>
                <a:gd name="connsiteX156" fmla="*/ 5729141 w 7885437"/>
                <a:gd name="connsiteY156" fmla="*/ 3402321 h 3510321"/>
                <a:gd name="connsiteX157" fmla="*/ 5729141 w 7885437"/>
                <a:gd name="connsiteY157" fmla="*/ 3492000 h 3510321"/>
                <a:gd name="connsiteX158" fmla="*/ 5777027 w 7885437"/>
                <a:gd name="connsiteY158" fmla="*/ 3492000 h 3510321"/>
                <a:gd name="connsiteX159" fmla="*/ 5777027 w 7885437"/>
                <a:gd name="connsiteY159" fmla="*/ 3402321 h 3510321"/>
                <a:gd name="connsiteX160" fmla="*/ 5795027 w 7885437"/>
                <a:gd name="connsiteY160" fmla="*/ 3402321 h 3510321"/>
                <a:gd name="connsiteX161" fmla="*/ 5795027 w 7885437"/>
                <a:gd name="connsiteY161" fmla="*/ 3492000 h 3510321"/>
                <a:gd name="connsiteX162" fmla="*/ 5842913 w 7885437"/>
                <a:gd name="connsiteY162" fmla="*/ 3492000 h 3510321"/>
                <a:gd name="connsiteX163" fmla="*/ 5842913 w 7885437"/>
                <a:gd name="connsiteY163" fmla="*/ 3402321 h 3510321"/>
                <a:gd name="connsiteX164" fmla="*/ 5860913 w 7885437"/>
                <a:gd name="connsiteY164" fmla="*/ 3402321 h 3510321"/>
                <a:gd name="connsiteX165" fmla="*/ 5860913 w 7885437"/>
                <a:gd name="connsiteY165" fmla="*/ 3492000 h 3510321"/>
                <a:gd name="connsiteX166" fmla="*/ 5908799 w 7885437"/>
                <a:gd name="connsiteY166" fmla="*/ 3492000 h 3510321"/>
                <a:gd name="connsiteX167" fmla="*/ 5908799 w 7885437"/>
                <a:gd name="connsiteY167" fmla="*/ 18000 h 3510321"/>
                <a:gd name="connsiteX168" fmla="*/ 5860913 w 7885437"/>
                <a:gd name="connsiteY168" fmla="*/ 18000 h 3510321"/>
                <a:gd name="connsiteX169" fmla="*/ 5860913 w 7885437"/>
                <a:gd name="connsiteY169" fmla="*/ 110381 h 3510321"/>
                <a:gd name="connsiteX170" fmla="*/ 5842913 w 7885437"/>
                <a:gd name="connsiteY170" fmla="*/ 110381 h 3510321"/>
                <a:gd name="connsiteX171" fmla="*/ 5842913 w 7885437"/>
                <a:gd name="connsiteY171" fmla="*/ 18000 h 3510321"/>
                <a:gd name="connsiteX172" fmla="*/ 5795027 w 7885437"/>
                <a:gd name="connsiteY172" fmla="*/ 18000 h 3510321"/>
                <a:gd name="connsiteX173" fmla="*/ 5795027 w 7885437"/>
                <a:gd name="connsiteY173" fmla="*/ 110381 h 3510321"/>
                <a:gd name="connsiteX174" fmla="*/ 5777027 w 7885437"/>
                <a:gd name="connsiteY174" fmla="*/ 110381 h 3510321"/>
                <a:gd name="connsiteX175" fmla="*/ 5777027 w 7885437"/>
                <a:gd name="connsiteY175" fmla="*/ 18000 h 3510321"/>
                <a:gd name="connsiteX176" fmla="*/ 5729141 w 7885437"/>
                <a:gd name="connsiteY176" fmla="*/ 18000 h 3510321"/>
                <a:gd name="connsiteX177" fmla="*/ 5729141 w 7885437"/>
                <a:gd name="connsiteY177" fmla="*/ 110381 h 3510321"/>
                <a:gd name="connsiteX178" fmla="*/ 5711141 w 7885437"/>
                <a:gd name="connsiteY178" fmla="*/ 110381 h 3510321"/>
                <a:gd name="connsiteX179" fmla="*/ 5711141 w 7885437"/>
                <a:gd name="connsiteY179" fmla="*/ 18000 h 3510321"/>
                <a:gd name="connsiteX180" fmla="*/ 5663255 w 7885437"/>
                <a:gd name="connsiteY180" fmla="*/ 18000 h 3510321"/>
                <a:gd name="connsiteX181" fmla="*/ 5663255 w 7885437"/>
                <a:gd name="connsiteY181" fmla="*/ 110381 h 3510321"/>
                <a:gd name="connsiteX182" fmla="*/ 5645255 w 7885437"/>
                <a:gd name="connsiteY182" fmla="*/ 110381 h 3510321"/>
                <a:gd name="connsiteX183" fmla="*/ 5645255 w 7885437"/>
                <a:gd name="connsiteY183" fmla="*/ 18000 h 3510321"/>
                <a:gd name="connsiteX184" fmla="*/ 5267939 w 7885437"/>
                <a:gd name="connsiteY184" fmla="*/ 18000 h 3510321"/>
                <a:gd name="connsiteX185" fmla="*/ 5267939 w 7885437"/>
                <a:gd name="connsiteY185" fmla="*/ 3492000 h 3510321"/>
                <a:gd name="connsiteX186" fmla="*/ 5315825 w 7885437"/>
                <a:gd name="connsiteY186" fmla="*/ 3492000 h 3510321"/>
                <a:gd name="connsiteX187" fmla="*/ 5315825 w 7885437"/>
                <a:gd name="connsiteY187" fmla="*/ 3402321 h 3510321"/>
                <a:gd name="connsiteX188" fmla="*/ 5333825 w 7885437"/>
                <a:gd name="connsiteY188" fmla="*/ 3402321 h 3510321"/>
                <a:gd name="connsiteX189" fmla="*/ 5333825 w 7885437"/>
                <a:gd name="connsiteY189" fmla="*/ 3492000 h 3510321"/>
                <a:gd name="connsiteX190" fmla="*/ 5381711 w 7885437"/>
                <a:gd name="connsiteY190" fmla="*/ 3492000 h 3510321"/>
                <a:gd name="connsiteX191" fmla="*/ 5381711 w 7885437"/>
                <a:gd name="connsiteY191" fmla="*/ 3402321 h 3510321"/>
                <a:gd name="connsiteX192" fmla="*/ 5399711 w 7885437"/>
                <a:gd name="connsiteY192" fmla="*/ 3402321 h 3510321"/>
                <a:gd name="connsiteX193" fmla="*/ 5399711 w 7885437"/>
                <a:gd name="connsiteY193" fmla="*/ 3492000 h 3510321"/>
                <a:gd name="connsiteX194" fmla="*/ 5447597 w 7885437"/>
                <a:gd name="connsiteY194" fmla="*/ 3492000 h 3510321"/>
                <a:gd name="connsiteX195" fmla="*/ 5447597 w 7885437"/>
                <a:gd name="connsiteY195" fmla="*/ 3402321 h 3510321"/>
                <a:gd name="connsiteX196" fmla="*/ 5465597 w 7885437"/>
                <a:gd name="connsiteY196" fmla="*/ 3402321 h 3510321"/>
                <a:gd name="connsiteX197" fmla="*/ 5465597 w 7885437"/>
                <a:gd name="connsiteY197" fmla="*/ 3492000 h 3510321"/>
                <a:gd name="connsiteX198" fmla="*/ 5513483 w 7885437"/>
                <a:gd name="connsiteY198" fmla="*/ 3492000 h 3510321"/>
                <a:gd name="connsiteX199" fmla="*/ 5513483 w 7885437"/>
                <a:gd name="connsiteY199" fmla="*/ 3402321 h 3510321"/>
                <a:gd name="connsiteX200" fmla="*/ 5531483 w 7885437"/>
                <a:gd name="connsiteY200" fmla="*/ 3402321 h 3510321"/>
                <a:gd name="connsiteX201" fmla="*/ 5531483 w 7885437"/>
                <a:gd name="connsiteY201" fmla="*/ 3492000 h 3510321"/>
                <a:gd name="connsiteX202" fmla="*/ 5579369 w 7885437"/>
                <a:gd name="connsiteY202" fmla="*/ 3492000 h 3510321"/>
                <a:gd name="connsiteX203" fmla="*/ 5579369 w 7885437"/>
                <a:gd name="connsiteY203" fmla="*/ 18000 h 3510321"/>
                <a:gd name="connsiteX204" fmla="*/ 5531483 w 7885437"/>
                <a:gd name="connsiteY204" fmla="*/ 18000 h 3510321"/>
                <a:gd name="connsiteX205" fmla="*/ 5531483 w 7885437"/>
                <a:gd name="connsiteY205" fmla="*/ 110381 h 3510321"/>
                <a:gd name="connsiteX206" fmla="*/ 5513483 w 7885437"/>
                <a:gd name="connsiteY206" fmla="*/ 110381 h 3510321"/>
                <a:gd name="connsiteX207" fmla="*/ 5513483 w 7885437"/>
                <a:gd name="connsiteY207" fmla="*/ 18000 h 3510321"/>
                <a:gd name="connsiteX208" fmla="*/ 5465597 w 7885437"/>
                <a:gd name="connsiteY208" fmla="*/ 18000 h 3510321"/>
                <a:gd name="connsiteX209" fmla="*/ 5465597 w 7885437"/>
                <a:gd name="connsiteY209" fmla="*/ 110381 h 3510321"/>
                <a:gd name="connsiteX210" fmla="*/ 5447597 w 7885437"/>
                <a:gd name="connsiteY210" fmla="*/ 110381 h 3510321"/>
                <a:gd name="connsiteX211" fmla="*/ 5447597 w 7885437"/>
                <a:gd name="connsiteY211" fmla="*/ 18000 h 3510321"/>
                <a:gd name="connsiteX212" fmla="*/ 5399711 w 7885437"/>
                <a:gd name="connsiteY212" fmla="*/ 18000 h 3510321"/>
                <a:gd name="connsiteX213" fmla="*/ 5399711 w 7885437"/>
                <a:gd name="connsiteY213" fmla="*/ 110381 h 3510321"/>
                <a:gd name="connsiteX214" fmla="*/ 5381711 w 7885437"/>
                <a:gd name="connsiteY214" fmla="*/ 110381 h 3510321"/>
                <a:gd name="connsiteX215" fmla="*/ 5381711 w 7885437"/>
                <a:gd name="connsiteY215" fmla="*/ 18000 h 3510321"/>
                <a:gd name="connsiteX216" fmla="*/ 5333825 w 7885437"/>
                <a:gd name="connsiteY216" fmla="*/ 18000 h 3510321"/>
                <a:gd name="connsiteX217" fmla="*/ 5333825 w 7885437"/>
                <a:gd name="connsiteY217" fmla="*/ 110381 h 3510321"/>
                <a:gd name="connsiteX218" fmla="*/ 5315825 w 7885437"/>
                <a:gd name="connsiteY218" fmla="*/ 110381 h 3510321"/>
                <a:gd name="connsiteX219" fmla="*/ 5315825 w 7885437"/>
                <a:gd name="connsiteY219" fmla="*/ 18000 h 3510321"/>
                <a:gd name="connsiteX220" fmla="*/ 4938509 w 7885437"/>
                <a:gd name="connsiteY220" fmla="*/ 18000 h 3510321"/>
                <a:gd name="connsiteX221" fmla="*/ 4938509 w 7885437"/>
                <a:gd name="connsiteY221" fmla="*/ 3492000 h 3510321"/>
                <a:gd name="connsiteX222" fmla="*/ 4986395 w 7885437"/>
                <a:gd name="connsiteY222" fmla="*/ 3492000 h 3510321"/>
                <a:gd name="connsiteX223" fmla="*/ 4986395 w 7885437"/>
                <a:gd name="connsiteY223" fmla="*/ 3402321 h 3510321"/>
                <a:gd name="connsiteX224" fmla="*/ 5004395 w 7885437"/>
                <a:gd name="connsiteY224" fmla="*/ 3402321 h 3510321"/>
                <a:gd name="connsiteX225" fmla="*/ 5004395 w 7885437"/>
                <a:gd name="connsiteY225" fmla="*/ 3492000 h 3510321"/>
                <a:gd name="connsiteX226" fmla="*/ 5052281 w 7885437"/>
                <a:gd name="connsiteY226" fmla="*/ 3492000 h 3510321"/>
                <a:gd name="connsiteX227" fmla="*/ 5052281 w 7885437"/>
                <a:gd name="connsiteY227" fmla="*/ 3402321 h 3510321"/>
                <a:gd name="connsiteX228" fmla="*/ 5070281 w 7885437"/>
                <a:gd name="connsiteY228" fmla="*/ 3402321 h 3510321"/>
                <a:gd name="connsiteX229" fmla="*/ 5070281 w 7885437"/>
                <a:gd name="connsiteY229" fmla="*/ 3492000 h 3510321"/>
                <a:gd name="connsiteX230" fmla="*/ 5118167 w 7885437"/>
                <a:gd name="connsiteY230" fmla="*/ 3492000 h 3510321"/>
                <a:gd name="connsiteX231" fmla="*/ 5118167 w 7885437"/>
                <a:gd name="connsiteY231" fmla="*/ 3402321 h 3510321"/>
                <a:gd name="connsiteX232" fmla="*/ 5136167 w 7885437"/>
                <a:gd name="connsiteY232" fmla="*/ 3402321 h 3510321"/>
                <a:gd name="connsiteX233" fmla="*/ 5136167 w 7885437"/>
                <a:gd name="connsiteY233" fmla="*/ 3492000 h 3510321"/>
                <a:gd name="connsiteX234" fmla="*/ 5184053 w 7885437"/>
                <a:gd name="connsiteY234" fmla="*/ 3492000 h 3510321"/>
                <a:gd name="connsiteX235" fmla="*/ 5184053 w 7885437"/>
                <a:gd name="connsiteY235" fmla="*/ 3402321 h 3510321"/>
                <a:gd name="connsiteX236" fmla="*/ 5202053 w 7885437"/>
                <a:gd name="connsiteY236" fmla="*/ 3402321 h 3510321"/>
                <a:gd name="connsiteX237" fmla="*/ 5202053 w 7885437"/>
                <a:gd name="connsiteY237" fmla="*/ 3492000 h 3510321"/>
                <a:gd name="connsiteX238" fmla="*/ 5249939 w 7885437"/>
                <a:gd name="connsiteY238" fmla="*/ 3492000 h 3510321"/>
                <a:gd name="connsiteX239" fmla="*/ 5249939 w 7885437"/>
                <a:gd name="connsiteY239" fmla="*/ 18000 h 3510321"/>
                <a:gd name="connsiteX240" fmla="*/ 5202053 w 7885437"/>
                <a:gd name="connsiteY240" fmla="*/ 18000 h 3510321"/>
                <a:gd name="connsiteX241" fmla="*/ 5202053 w 7885437"/>
                <a:gd name="connsiteY241" fmla="*/ 110381 h 3510321"/>
                <a:gd name="connsiteX242" fmla="*/ 5184053 w 7885437"/>
                <a:gd name="connsiteY242" fmla="*/ 110381 h 3510321"/>
                <a:gd name="connsiteX243" fmla="*/ 5184053 w 7885437"/>
                <a:gd name="connsiteY243" fmla="*/ 18000 h 3510321"/>
                <a:gd name="connsiteX244" fmla="*/ 5136167 w 7885437"/>
                <a:gd name="connsiteY244" fmla="*/ 18000 h 3510321"/>
                <a:gd name="connsiteX245" fmla="*/ 5136167 w 7885437"/>
                <a:gd name="connsiteY245" fmla="*/ 110381 h 3510321"/>
                <a:gd name="connsiteX246" fmla="*/ 5118167 w 7885437"/>
                <a:gd name="connsiteY246" fmla="*/ 110381 h 3510321"/>
                <a:gd name="connsiteX247" fmla="*/ 5118167 w 7885437"/>
                <a:gd name="connsiteY247" fmla="*/ 18000 h 3510321"/>
                <a:gd name="connsiteX248" fmla="*/ 5070281 w 7885437"/>
                <a:gd name="connsiteY248" fmla="*/ 18000 h 3510321"/>
                <a:gd name="connsiteX249" fmla="*/ 5070281 w 7885437"/>
                <a:gd name="connsiteY249" fmla="*/ 110381 h 3510321"/>
                <a:gd name="connsiteX250" fmla="*/ 5052281 w 7885437"/>
                <a:gd name="connsiteY250" fmla="*/ 110381 h 3510321"/>
                <a:gd name="connsiteX251" fmla="*/ 5052281 w 7885437"/>
                <a:gd name="connsiteY251" fmla="*/ 18000 h 3510321"/>
                <a:gd name="connsiteX252" fmla="*/ 5004395 w 7885437"/>
                <a:gd name="connsiteY252" fmla="*/ 18000 h 3510321"/>
                <a:gd name="connsiteX253" fmla="*/ 5004395 w 7885437"/>
                <a:gd name="connsiteY253" fmla="*/ 110381 h 3510321"/>
                <a:gd name="connsiteX254" fmla="*/ 4986395 w 7885437"/>
                <a:gd name="connsiteY254" fmla="*/ 110381 h 3510321"/>
                <a:gd name="connsiteX255" fmla="*/ 4986395 w 7885437"/>
                <a:gd name="connsiteY255" fmla="*/ 18000 h 3510321"/>
                <a:gd name="connsiteX256" fmla="*/ 4609079 w 7885437"/>
                <a:gd name="connsiteY256" fmla="*/ 18000 h 3510321"/>
                <a:gd name="connsiteX257" fmla="*/ 4609079 w 7885437"/>
                <a:gd name="connsiteY257" fmla="*/ 3492000 h 3510321"/>
                <a:gd name="connsiteX258" fmla="*/ 4656965 w 7885437"/>
                <a:gd name="connsiteY258" fmla="*/ 3492000 h 3510321"/>
                <a:gd name="connsiteX259" fmla="*/ 4656965 w 7885437"/>
                <a:gd name="connsiteY259" fmla="*/ 3402321 h 3510321"/>
                <a:gd name="connsiteX260" fmla="*/ 4674965 w 7885437"/>
                <a:gd name="connsiteY260" fmla="*/ 3402321 h 3510321"/>
                <a:gd name="connsiteX261" fmla="*/ 4674965 w 7885437"/>
                <a:gd name="connsiteY261" fmla="*/ 3492000 h 3510321"/>
                <a:gd name="connsiteX262" fmla="*/ 4722851 w 7885437"/>
                <a:gd name="connsiteY262" fmla="*/ 3492000 h 3510321"/>
                <a:gd name="connsiteX263" fmla="*/ 4722851 w 7885437"/>
                <a:gd name="connsiteY263" fmla="*/ 3402321 h 3510321"/>
                <a:gd name="connsiteX264" fmla="*/ 4740851 w 7885437"/>
                <a:gd name="connsiteY264" fmla="*/ 3402321 h 3510321"/>
                <a:gd name="connsiteX265" fmla="*/ 4740851 w 7885437"/>
                <a:gd name="connsiteY265" fmla="*/ 3492000 h 3510321"/>
                <a:gd name="connsiteX266" fmla="*/ 4788737 w 7885437"/>
                <a:gd name="connsiteY266" fmla="*/ 3492000 h 3510321"/>
                <a:gd name="connsiteX267" fmla="*/ 4788737 w 7885437"/>
                <a:gd name="connsiteY267" fmla="*/ 3402321 h 3510321"/>
                <a:gd name="connsiteX268" fmla="*/ 4806737 w 7885437"/>
                <a:gd name="connsiteY268" fmla="*/ 3402321 h 3510321"/>
                <a:gd name="connsiteX269" fmla="*/ 4806737 w 7885437"/>
                <a:gd name="connsiteY269" fmla="*/ 3492000 h 3510321"/>
                <a:gd name="connsiteX270" fmla="*/ 4854623 w 7885437"/>
                <a:gd name="connsiteY270" fmla="*/ 3492000 h 3510321"/>
                <a:gd name="connsiteX271" fmla="*/ 4854623 w 7885437"/>
                <a:gd name="connsiteY271" fmla="*/ 3402321 h 3510321"/>
                <a:gd name="connsiteX272" fmla="*/ 4872623 w 7885437"/>
                <a:gd name="connsiteY272" fmla="*/ 3402321 h 3510321"/>
                <a:gd name="connsiteX273" fmla="*/ 4872623 w 7885437"/>
                <a:gd name="connsiteY273" fmla="*/ 3492000 h 3510321"/>
                <a:gd name="connsiteX274" fmla="*/ 4920509 w 7885437"/>
                <a:gd name="connsiteY274" fmla="*/ 3492000 h 3510321"/>
                <a:gd name="connsiteX275" fmla="*/ 4920509 w 7885437"/>
                <a:gd name="connsiteY275" fmla="*/ 18000 h 3510321"/>
                <a:gd name="connsiteX276" fmla="*/ 4872623 w 7885437"/>
                <a:gd name="connsiteY276" fmla="*/ 18000 h 3510321"/>
                <a:gd name="connsiteX277" fmla="*/ 4872623 w 7885437"/>
                <a:gd name="connsiteY277" fmla="*/ 110381 h 3510321"/>
                <a:gd name="connsiteX278" fmla="*/ 4854623 w 7885437"/>
                <a:gd name="connsiteY278" fmla="*/ 110381 h 3510321"/>
                <a:gd name="connsiteX279" fmla="*/ 4854623 w 7885437"/>
                <a:gd name="connsiteY279" fmla="*/ 18000 h 3510321"/>
                <a:gd name="connsiteX280" fmla="*/ 4806737 w 7885437"/>
                <a:gd name="connsiteY280" fmla="*/ 18000 h 3510321"/>
                <a:gd name="connsiteX281" fmla="*/ 4806737 w 7885437"/>
                <a:gd name="connsiteY281" fmla="*/ 110381 h 3510321"/>
                <a:gd name="connsiteX282" fmla="*/ 4788737 w 7885437"/>
                <a:gd name="connsiteY282" fmla="*/ 110381 h 3510321"/>
                <a:gd name="connsiteX283" fmla="*/ 4788737 w 7885437"/>
                <a:gd name="connsiteY283" fmla="*/ 18000 h 3510321"/>
                <a:gd name="connsiteX284" fmla="*/ 4740851 w 7885437"/>
                <a:gd name="connsiteY284" fmla="*/ 18000 h 3510321"/>
                <a:gd name="connsiteX285" fmla="*/ 4740851 w 7885437"/>
                <a:gd name="connsiteY285" fmla="*/ 110381 h 3510321"/>
                <a:gd name="connsiteX286" fmla="*/ 4722851 w 7885437"/>
                <a:gd name="connsiteY286" fmla="*/ 110381 h 3510321"/>
                <a:gd name="connsiteX287" fmla="*/ 4722851 w 7885437"/>
                <a:gd name="connsiteY287" fmla="*/ 18000 h 3510321"/>
                <a:gd name="connsiteX288" fmla="*/ 4674965 w 7885437"/>
                <a:gd name="connsiteY288" fmla="*/ 18000 h 3510321"/>
                <a:gd name="connsiteX289" fmla="*/ 4674965 w 7885437"/>
                <a:gd name="connsiteY289" fmla="*/ 110381 h 3510321"/>
                <a:gd name="connsiteX290" fmla="*/ 4656965 w 7885437"/>
                <a:gd name="connsiteY290" fmla="*/ 110381 h 3510321"/>
                <a:gd name="connsiteX291" fmla="*/ 4656965 w 7885437"/>
                <a:gd name="connsiteY291" fmla="*/ 18000 h 3510321"/>
                <a:gd name="connsiteX292" fmla="*/ 4279649 w 7885437"/>
                <a:gd name="connsiteY292" fmla="*/ 18000 h 3510321"/>
                <a:gd name="connsiteX293" fmla="*/ 4279649 w 7885437"/>
                <a:gd name="connsiteY293" fmla="*/ 3492000 h 3510321"/>
                <a:gd name="connsiteX294" fmla="*/ 4327535 w 7885437"/>
                <a:gd name="connsiteY294" fmla="*/ 3492000 h 3510321"/>
                <a:gd name="connsiteX295" fmla="*/ 4327535 w 7885437"/>
                <a:gd name="connsiteY295" fmla="*/ 3402321 h 3510321"/>
                <a:gd name="connsiteX296" fmla="*/ 4345535 w 7885437"/>
                <a:gd name="connsiteY296" fmla="*/ 3402321 h 3510321"/>
                <a:gd name="connsiteX297" fmla="*/ 4345535 w 7885437"/>
                <a:gd name="connsiteY297" fmla="*/ 3492000 h 3510321"/>
                <a:gd name="connsiteX298" fmla="*/ 4393421 w 7885437"/>
                <a:gd name="connsiteY298" fmla="*/ 3492000 h 3510321"/>
                <a:gd name="connsiteX299" fmla="*/ 4393421 w 7885437"/>
                <a:gd name="connsiteY299" fmla="*/ 3402321 h 3510321"/>
                <a:gd name="connsiteX300" fmla="*/ 4411421 w 7885437"/>
                <a:gd name="connsiteY300" fmla="*/ 3402321 h 3510321"/>
                <a:gd name="connsiteX301" fmla="*/ 4411421 w 7885437"/>
                <a:gd name="connsiteY301" fmla="*/ 3492000 h 3510321"/>
                <a:gd name="connsiteX302" fmla="*/ 4459307 w 7885437"/>
                <a:gd name="connsiteY302" fmla="*/ 3492000 h 3510321"/>
                <a:gd name="connsiteX303" fmla="*/ 4459307 w 7885437"/>
                <a:gd name="connsiteY303" fmla="*/ 3402321 h 3510321"/>
                <a:gd name="connsiteX304" fmla="*/ 4477307 w 7885437"/>
                <a:gd name="connsiteY304" fmla="*/ 3402321 h 3510321"/>
                <a:gd name="connsiteX305" fmla="*/ 4477307 w 7885437"/>
                <a:gd name="connsiteY305" fmla="*/ 3492000 h 3510321"/>
                <a:gd name="connsiteX306" fmla="*/ 4525193 w 7885437"/>
                <a:gd name="connsiteY306" fmla="*/ 3492000 h 3510321"/>
                <a:gd name="connsiteX307" fmla="*/ 4525193 w 7885437"/>
                <a:gd name="connsiteY307" fmla="*/ 3402321 h 3510321"/>
                <a:gd name="connsiteX308" fmla="*/ 4543193 w 7885437"/>
                <a:gd name="connsiteY308" fmla="*/ 3402321 h 3510321"/>
                <a:gd name="connsiteX309" fmla="*/ 4543193 w 7885437"/>
                <a:gd name="connsiteY309" fmla="*/ 3492000 h 3510321"/>
                <a:gd name="connsiteX310" fmla="*/ 4591079 w 7885437"/>
                <a:gd name="connsiteY310" fmla="*/ 3492000 h 3510321"/>
                <a:gd name="connsiteX311" fmla="*/ 4591079 w 7885437"/>
                <a:gd name="connsiteY311" fmla="*/ 18000 h 3510321"/>
                <a:gd name="connsiteX312" fmla="*/ 4543193 w 7885437"/>
                <a:gd name="connsiteY312" fmla="*/ 18000 h 3510321"/>
                <a:gd name="connsiteX313" fmla="*/ 4543193 w 7885437"/>
                <a:gd name="connsiteY313" fmla="*/ 110381 h 3510321"/>
                <a:gd name="connsiteX314" fmla="*/ 4525193 w 7885437"/>
                <a:gd name="connsiteY314" fmla="*/ 110381 h 3510321"/>
                <a:gd name="connsiteX315" fmla="*/ 4525193 w 7885437"/>
                <a:gd name="connsiteY315" fmla="*/ 18000 h 3510321"/>
                <a:gd name="connsiteX316" fmla="*/ 4477307 w 7885437"/>
                <a:gd name="connsiteY316" fmla="*/ 18000 h 3510321"/>
                <a:gd name="connsiteX317" fmla="*/ 4477307 w 7885437"/>
                <a:gd name="connsiteY317" fmla="*/ 110381 h 3510321"/>
                <a:gd name="connsiteX318" fmla="*/ 4459307 w 7885437"/>
                <a:gd name="connsiteY318" fmla="*/ 110381 h 3510321"/>
                <a:gd name="connsiteX319" fmla="*/ 4459307 w 7885437"/>
                <a:gd name="connsiteY319" fmla="*/ 18000 h 3510321"/>
                <a:gd name="connsiteX320" fmla="*/ 4411421 w 7885437"/>
                <a:gd name="connsiteY320" fmla="*/ 18000 h 3510321"/>
                <a:gd name="connsiteX321" fmla="*/ 4411421 w 7885437"/>
                <a:gd name="connsiteY321" fmla="*/ 110381 h 3510321"/>
                <a:gd name="connsiteX322" fmla="*/ 4393421 w 7885437"/>
                <a:gd name="connsiteY322" fmla="*/ 110381 h 3510321"/>
                <a:gd name="connsiteX323" fmla="*/ 4393421 w 7885437"/>
                <a:gd name="connsiteY323" fmla="*/ 18000 h 3510321"/>
                <a:gd name="connsiteX324" fmla="*/ 4345535 w 7885437"/>
                <a:gd name="connsiteY324" fmla="*/ 18000 h 3510321"/>
                <a:gd name="connsiteX325" fmla="*/ 4345535 w 7885437"/>
                <a:gd name="connsiteY325" fmla="*/ 110381 h 3510321"/>
                <a:gd name="connsiteX326" fmla="*/ 4327535 w 7885437"/>
                <a:gd name="connsiteY326" fmla="*/ 110381 h 3510321"/>
                <a:gd name="connsiteX327" fmla="*/ 4327535 w 7885437"/>
                <a:gd name="connsiteY327" fmla="*/ 18000 h 3510321"/>
                <a:gd name="connsiteX328" fmla="*/ 3950219 w 7885437"/>
                <a:gd name="connsiteY328" fmla="*/ 18000 h 3510321"/>
                <a:gd name="connsiteX329" fmla="*/ 3950219 w 7885437"/>
                <a:gd name="connsiteY329" fmla="*/ 3492000 h 3510321"/>
                <a:gd name="connsiteX330" fmla="*/ 3998105 w 7885437"/>
                <a:gd name="connsiteY330" fmla="*/ 3492000 h 3510321"/>
                <a:gd name="connsiteX331" fmla="*/ 3998105 w 7885437"/>
                <a:gd name="connsiteY331" fmla="*/ 3402321 h 3510321"/>
                <a:gd name="connsiteX332" fmla="*/ 4016105 w 7885437"/>
                <a:gd name="connsiteY332" fmla="*/ 3402321 h 3510321"/>
                <a:gd name="connsiteX333" fmla="*/ 4016105 w 7885437"/>
                <a:gd name="connsiteY333" fmla="*/ 3492000 h 3510321"/>
                <a:gd name="connsiteX334" fmla="*/ 4063991 w 7885437"/>
                <a:gd name="connsiteY334" fmla="*/ 3492000 h 3510321"/>
                <a:gd name="connsiteX335" fmla="*/ 4063991 w 7885437"/>
                <a:gd name="connsiteY335" fmla="*/ 3402321 h 3510321"/>
                <a:gd name="connsiteX336" fmla="*/ 4081991 w 7885437"/>
                <a:gd name="connsiteY336" fmla="*/ 3402321 h 3510321"/>
                <a:gd name="connsiteX337" fmla="*/ 4081991 w 7885437"/>
                <a:gd name="connsiteY337" fmla="*/ 3492000 h 3510321"/>
                <a:gd name="connsiteX338" fmla="*/ 4129877 w 7885437"/>
                <a:gd name="connsiteY338" fmla="*/ 3492000 h 3510321"/>
                <a:gd name="connsiteX339" fmla="*/ 4129877 w 7885437"/>
                <a:gd name="connsiteY339" fmla="*/ 3402321 h 3510321"/>
                <a:gd name="connsiteX340" fmla="*/ 4147877 w 7885437"/>
                <a:gd name="connsiteY340" fmla="*/ 3402321 h 3510321"/>
                <a:gd name="connsiteX341" fmla="*/ 4147877 w 7885437"/>
                <a:gd name="connsiteY341" fmla="*/ 3492000 h 3510321"/>
                <a:gd name="connsiteX342" fmla="*/ 4195763 w 7885437"/>
                <a:gd name="connsiteY342" fmla="*/ 3492000 h 3510321"/>
                <a:gd name="connsiteX343" fmla="*/ 4195763 w 7885437"/>
                <a:gd name="connsiteY343" fmla="*/ 3402321 h 3510321"/>
                <a:gd name="connsiteX344" fmla="*/ 4213763 w 7885437"/>
                <a:gd name="connsiteY344" fmla="*/ 3402321 h 3510321"/>
                <a:gd name="connsiteX345" fmla="*/ 4213763 w 7885437"/>
                <a:gd name="connsiteY345" fmla="*/ 3492000 h 3510321"/>
                <a:gd name="connsiteX346" fmla="*/ 4261649 w 7885437"/>
                <a:gd name="connsiteY346" fmla="*/ 3492000 h 3510321"/>
                <a:gd name="connsiteX347" fmla="*/ 4261649 w 7885437"/>
                <a:gd name="connsiteY347" fmla="*/ 18000 h 3510321"/>
                <a:gd name="connsiteX348" fmla="*/ 4213763 w 7885437"/>
                <a:gd name="connsiteY348" fmla="*/ 18000 h 3510321"/>
                <a:gd name="connsiteX349" fmla="*/ 4213763 w 7885437"/>
                <a:gd name="connsiteY349" fmla="*/ 110381 h 3510321"/>
                <a:gd name="connsiteX350" fmla="*/ 4195763 w 7885437"/>
                <a:gd name="connsiteY350" fmla="*/ 110381 h 3510321"/>
                <a:gd name="connsiteX351" fmla="*/ 4195763 w 7885437"/>
                <a:gd name="connsiteY351" fmla="*/ 18000 h 3510321"/>
                <a:gd name="connsiteX352" fmla="*/ 4147877 w 7885437"/>
                <a:gd name="connsiteY352" fmla="*/ 18000 h 3510321"/>
                <a:gd name="connsiteX353" fmla="*/ 4147877 w 7885437"/>
                <a:gd name="connsiteY353" fmla="*/ 110381 h 3510321"/>
                <a:gd name="connsiteX354" fmla="*/ 4129877 w 7885437"/>
                <a:gd name="connsiteY354" fmla="*/ 110381 h 3510321"/>
                <a:gd name="connsiteX355" fmla="*/ 4129877 w 7885437"/>
                <a:gd name="connsiteY355" fmla="*/ 18000 h 3510321"/>
                <a:gd name="connsiteX356" fmla="*/ 4081991 w 7885437"/>
                <a:gd name="connsiteY356" fmla="*/ 18000 h 3510321"/>
                <a:gd name="connsiteX357" fmla="*/ 4081991 w 7885437"/>
                <a:gd name="connsiteY357" fmla="*/ 110381 h 3510321"/>
                <a:gd name="connsiteX358" fmla="*/ 4063991 w 7885437"/>
                <a:gd name="connsiteY358" fmla="*/ 110381 h 3510321"/>
                <a:gd name="connsiteX359" fmla="*/ 4063991 w 7885437"/>
                <a:gd name="connsiteY359" fmla="*/ 18000 h 3510321"/>
                <a:gd name="connsiteX360" fmla="*/ 4016105 w 7885437"/>
                <a:gd name="connsiteY360" fmla="*/ 18000 h 3510321"/>
                <a:gd name="connsiteX361" fmla="*/ 4016105 w 7885437"/>
                <a:gd name="connsiteY361" fmla="*/ 110381 h 3510321"/>
                <a:gd name="connsiteX362" fmla="*/ 3998105 w 7885437"/>
                <a:gd name="connsiteY362" fmla="*/ 110381 h 3510321"/>
                <a:gd name="connsiteX363" fmla="*/ 3998105 w 7885437"/>
                <a:gd name="connsiteY363" fmla="*/ 18000 h 3510321"/>
                <a:gd name="connsiteX364" fmla="*/ 3620789 w 7885437"/>
                <a:gd name="connsiteY364" fmla="*/ 18000 h 3510321"/>
                <a:gd name="connsiteX365" fmla="*/ 3620789 w 7885437"/>
                <a:gd name="connsiteY365" fmla="*/ 3492000 h 3510321"/>
                <a:gd name="connsiteX366" fmla="*/ 3668675 w 7885437"/>
                <a:gd name="connsiteY366" fmla="*/ 3492000 h 3510321"/>
                <a:gd name="connsiteX367" fmla="*/ 3668675 w 7885437"/>
                <a:gd name="connsiteY367" fmla="*/ 3402321 h 3510321"/>
                <a:gd name="connsiteX368" fmla="*/ 3686675 w 7885437"/>
                <a:gd name="connsiteY368" fmla="*/ 3402321 h 3510321"/>
                <a:gd name="connsiteX369" fmla="*/ 3686675 w 7885437"/>
                <a:gd name="connsiteY369" fmla="*/ 3492000 h 3510321"/>
                <a:gd name="connsiteX370" fmla="*/ 3734561 w 7885437"/>
                <a:gd name="connsiteY370" fmla="*/ 3492000 h 3510321"/>
                <a:gd name="connsiteX371" fmla="*/ 3734561 w 7885437"/>
                <a:gd name="connsiteY371" fmla="*/ 3402321 h 3510321"/>
                <a:gd name="connsiteX372" fmla="*/ 3752561 w 7885437"/>
                <a:gd name="connsiteY372" fmla="*/ 3402321 h 3510321"/>
                <a:gd name="connsiteX373" fmla="*/ 3752561 w 7885437"/>
                <a:gd name="connsiteY373" fmla="*/ 3492000 h 3510321"/>
                <a:gd name="connsiteX374" fmla="*/ 3800447 w 7885437"/>
                <a:gd name="connsiteY374" fmla="*/ 3492000 h 3510321"/>
                <a:gd name="connsiteX375" fmla="*/ 3800447 w 7885437"/>
                <a:gd name="connsiteY375" fmla="*/ 3402321 h 3510321"/>
                <a:gd name="connsiteX376" fmla="*/ 3818447 w 7885437"/>
                <a:gd name="connsiteY376" fmla="*/ 3402321 h 3510321"/>
                <a:gd name="connsiteX377" fmla="*/ 3818447 w 7885437"/>
                <a:gd name="connsiteY377" fmla="*/ 3492000 h 3510321"/>
                <a:gd name="connsiteX378" fmla="*/ 3866333 w 7885437"/>
                <a:gd name="connsiteY378" fmla="*/ 3492000 h 3510321"/>
                <a:gd name="connsiteX379" fmla="*/ 3866333 w 7885437"/>
                <a:gd name="connsiteY379" fmla="*/ 3402321 h 3510321"/>
                <a:gd name="connsiteX380" fmla="*/ 3884333 w 7885437"/>
                <a:gd name="connsiteY380" fmla="*/ 3402321 h 3510321"/>
                <a:gd name="connsiteX381" fmla="*/ 3884333 w 7885437"/>
                <a:gd name="connsiteY381" fmla="*/ 3492000 h 3510321"/>
                <a:gd name="connsiteX382" fmla="*/ 3932219 w 7885437"/>
                <a:gd name="connsiteY382" fmla="*/ 3492000 h 3510321"/>
                <a:gd name="connsiteX383" fmla="*/ 3932219 w 7885437"/>
                <a:gd name="connsiteY383" fmla="*/ 18000 h 3510321"/>
                <a:gd name="connsiteX384" fmla="*/ 3884333 w 7885437"/>
                <a:gd name="connsiteY384" fmla="*/ 18000 h 3510321"/>
                <a:gd name="connsiteX385" fmla="*/ 3884333 w 7885437"/>
                <a:gd name="connsiteY385" fmla="*/ 110381 h 3510321"/>
                <a:gd name="connsiteX386" fmla="*/ 3866333 w 7885437"/>
                <a:gd name="connsiteY386" fmla="*/ 110381 h 3510321"/>
                <a:gd name="connsiteX387" fmla="*/ 3866333 w 7885437"/>
                <a:gd name="connsiteY387" fmla="*/ 18000 h 3510321"/>
                <a:gd name="connsiteX388" fmla="*/ 3818447 w 7885437"/>
                <a:gd name="connsiteY388" fmla="*/ 18000 h 3510321"/>
                <a:gd name="connsiteX389" fmla="*/ 3818447 w 7885437"/>
                <a:gd name="connsiteY389" fmla="*/ 110381 h 3510321"/>
                <a:gd name="connsiteX390" fmla="*/ 3800447 w 7885437"/>
                <a:gd name="connsiteY390" fmla="*/ 110381 h 3510321"/>
                <a:gd name="connsiteX391" fmla="*/ 3800447 w 7885437"/>
                <a:gd name="connsiteY391" fmla="*/ 18000 h 3510321"/>
                <a:gd name="connsiteX392" fmla="*/ 3752561 w 7885437"/>
                <a:gd name="connsiteY392" fmla="*/ 18000 h 3510321"/>
                <a:gd name="connsiteX393" fmla="*/ 3752561 w 7885437"/>
                <a:gd name="connsiteY393" fmla="*/ 110381 h 3510321"/>
                <a:gd name="connsiteX394" fmla="*/ 3734561 w 7885437"/>
                <a:gd name="connsiteY394" fmla="*/ 110381 h 3510321"/>
                <a:gd name="connsiteX395" fmla="*/ 3734561 w 7885437"/>
                <a:gd name="connsiteY395" fmla="*/ 18000 h 3510321"/>
                <a:gd name="connsiteX396" fmla="*/ 3686675 w 7885437"/>
                <a:gd name="connsiteY396" fmla="*/ 18000 h 3510321"/>
                <a:gd name="connsiteX397" fmla="*/ 3686675 w 7885437"/>
                <a:gd name="connsiteY397" fmla="*/ 110381 h 3510321"/>
                <a:gd name="connsiteX398" fmla="*/ 3668675 w 7885437"/>
                <a:gd name="connsiteY398" fmla="*/ 110381 h 3510321"/>
                <a:gd name="connsiteX399" fmla="*/ 3668675 w 7885437"/>
                <a:gd name="connsiteY399" fmla="*/ 18000 h 3510321"/>
                <a:gd name="connsiteX400" fmla="*/ 3291359 w 7885437"/>
                <a:gd name="connsiteY400" fmla="*/ 18000 h 3510321"/>
                <a:gd name="connsiteX401" fmla="*/ 3291359 w 7885437"/>
                <a:gd name="connsiteY401" fmla="*/ 3492000 h 3510321"/>
                <a:gd name="connsiteX402" fmla="*/ 3339245 w 7885437"/>
                <a:gd name="connsiteY402" fmla="*/ 3492000 h 3510321"/>
                <a:gd name="connsiteX403" fmla="*/ 3339245 w 7885437"/>
                <a:gd name="connsiteY403" fmla="*/ 3402321 h 3510321"/>
                <a:gd name="connsiteX404" fmla="*/ 3357245 w 7885437"/>
                <a:gd name="connsiteY404" fmla="*/ 3402321 h 3510321"/>
                <a:gd name="connsiteX405" fmla="*/ 3357245 w 7885437"/>
                <a:gd name="connsiteY405" fmla="*/ 3492000 h 3510321"/>
                <a:gd name="connsiteX406" fmla="*/ 3405131 w 7885437"/>
                <a:gd name="connsiteY406" fmla="*/ 3492000 h 3510321"/>
                <a:gd name="connsiteX407" fmla="*/ 3405131 w 7885437"/>
                <a:gd name="connsiteY407" fmla="*/ 3402321 h 3510321"/>
                <a:gd name="connsiteX408" fmla="*/ 3423131 w 7885437"/>
                <a:gd name="connsiteY408" fmla="*/ 3402321 h 3510321"/>
                <a:gd name="connsiteX409" fmla="*/ 3423131 w 7885437"/>
                <a:gd name="connsiteY409" fmla="*/ 3492000 h 3510321"/>
                <a:gd name="connsiteX410" fmla="*/ 3471017 w 7885437"/>
                <a:gd name="connsiteY410" fmla="*/ 3492000 h 3510321"/>
                <a:gd name="connsiteX411" fmla="*/ 3471017 w 7885437"/>
                <a:gd name="connsiteY411" fmla="*/ 3402321 h 3510321"/>
                <a:gd name="connsiteX412" fmla="*/ 3489017 w 7885437"/>
                <a:gd name="connsiteY412" fmla="*/ 3402321 h 3510321"/>
                <a:gd name="connsiteX413" fmla="*/ 3489017 w 7885437"/>
                <a:gd name="connsiteY413" fmla="*/ 3492000 h 3510321"/>
                <a:gd name="connsiteX414" fmla="*/ 3536903 w 7885437"/>
                <a:gd name="connsiteY414" fmla="*/ 3492000 h 3510321"/>
                <a:gd name="connsiteX415" fmla="*/ 3536903 w 7885437"/>
                <a:gd name="connsiteY415" fmla="*/ 3402321 h 3510321"/>
                <a:gd name="connsiteX416" fmla="*/ 3554903 w 7885437"/>
                <a:gd name="connsiteY416" fmla="*/ 3402321 h 3510321"/>
                <a:gd name="connsiteX417" fmla="*/ 3554903 w 7885437"/>
                <a:gd name="connsiteY417" fmla="*/ 3492000 h 3510321"/>
                <a:gd name="connsiteX418" fmla="*/ 3602789 w 7885437"/>
                <a:gd name="connsiteY418" fmla="*/ 3492000 h 3510321"/>
                <a:gd name="connsiteX419" fmla="*/ 3602789 w 7885437"/>
                <a:gd name="connsiteY419" fmla="*/ 18000 h 3510321"/>
                <a:gd name="connsiteX420" fmla="*/ 3554903 w 7885437"/>
                <a:gd name="connsiteY420" fmla="*/ 18000 h 3510321"/>
                <a:gd name="connsiteX421" fmla="*/ 3554903 w 7885437"/>
                <a:gd name="connsiteY421" fmla="*/ 110381 h 3510321"/>
                <a:gd name="connsiteX422" fmla="*/ 3536903 w 7885437"/>
                <a:gd name="connsiteY422" fmla="*/ 110381 h 3510321"/>
                <a:gd name="connsiteX423" fmla="*/ 3536903 w 7885437"/>
                <a:gd name="connsiteY423" fmla="*/ 18000 h 3510321"/>
                <a:gd name="connsiteX424" fmla="*/ 3489017 w 7885437"/>
                <a:gd name="connsiteY424" fmla="*/ 18000 h 3510321"/>
                <a:gd name="connsiteX425" fmla="*/ 3489017 w 7885437"/>
                <a:gd name="connsiteY425" fmla="*/ 110381 h 3510321"/>
                <a:gd name="connsiteX426" fmla="*/ 3471017 w 7885437"/>
                <a:gd name="connsiteY426" fmla="*/ 110381 h 3510321"/>
                <a:gd name="connsiteX427" fmla="*/ 3471017 w 7885437"/>
                <a:gd name="connsiteY427" fmla="*/ 18000 h 3510321"/>
                <a:gd name="connsiteX428" fmla="*/ 3423131 w 7885437"/>
                <a:gd name="connsiteY428" fmla="*/ 18000 h 3510321"/>
                <a:gd name="connsiteX429" fmla="*/ 3423131 w 7885437"/>
                <a:gd name="connsiteY429" fmla="*/ 110381 h 3510321"/>
                <a:gd name="connsiteX430" fmla="*/ 3405131 w 7885437"/>
                <a:gd name="connsiteY430" fmla="*/ 110381 h 3510321"/>
                <a:gd name="connsiteX431" fmla="*/ 3405131 w 7885437"/>
                <a:gd name="connsiteY431" fmla="*/ 18000 h 3510321"/>
                <a:gd name="connsiteX432" fmla="*/ 3357245 w 7885437"/>
                <a:gd name="connsiteY432" fmla="*/ 18000 h 3510321"/>
                <a:gd name="connsiteX433" fmla="*/ 3357245 w 7885437"/>
                <a:gd name="connsiteY433" fmla="*/ 110381 h 3510321"/>
                <a:gd name="connsiteX434" fmla="*/ 3339245 w 7885437"/>
                <a:gd name="connsiteY434" fmla="*/ 110381 h 3510321"/>
                <a:gd name="connsiteX435" fmla="*/ 3339245 w 7885437"/>
                <a:gd name="connsiteY435" fmla="*/ 18000 h 3510321"/>
                <a:gd name="connsiteX436" fmla="*/ 2961929 w 7885437"/>
                <a:gd name="connsiteY436" fmla="*/ 18000 h 3510321"/>
                <a:gd name="connsiteX437" fmla="*/ 2961929 w 7885437"/>
                <a:gd name="connsiteY437" fmla="*/ 3492000 h 3510321"/>
                <a:gd name="connsiteX438" fmla="*/ 3009815 w 7885437"/>
                <a:gd name="connsiteY438" fmla="*/ 3492000 h 3510321"/>
                <a:gd name="connsiteX439" fmla="*/ 3009815 w 7885437"/>
                <a:gd name="connsiteY439" fmla="*/ 3402321 h 3510321"/>
                <a:gd name="connsiteX440" fmla="*/ 3027815 w 7885437"/>
                <a:gd name="connsiteY440" fmla="*/ 3402321 h 3510321"/>
                <a:gd name="connsiteX441" fmla="*/ 3027815 w 7885437"/>
                <a:gd name="connsiteY441" fmla="*/ 3492000 h 3510321"/>
                <a:gd name="connsiteX442" fmla="*/ 3075701 w 7885437"/>
                <a:gd name="connsiteY442" fmla="*/ 3492000 h 3510321"/>
                <a:gd name="connsiteX443" fmla="*/ 3075701 w 7885437"/>
                <a:gd name="connsiteY443" fmla="*/ 3402321 h 3510321"/>
                <a:gd name="connsiteX444" fmla="*/ 3093702 w 7885437"/>
                <a:gd name="connsiteY444" fmla="*/ 3402321 h 3510321"/>
                <a:gd name="connsiteX445" fmla="*/ 3093702 w 7885437"/>
                <a:gd name="connsiteY445" fmla="*/ 3492000 h 3510321"/>
                <a:gd name="connsiteX446" fmla="*/ 3141587 w 7885437"/>
                <a:gd name="connsiteY446" fmla="*/ 3492000 h 3510321"/>
                <a:gd name="connsiteX447" fmla="*/ 3141587 w 7885437"/>
                <a:gd name="connsiteY447" fmla="*/ 3402321 h 3510321"/>
                <a:gd name="connsiteX448" fmla="*/ 3159588 w 7885437"/>
                <a:gd name="connsiteY448" fmla="*/ 3402321 h 3510321"/>
                <a:gd name="connsiteX449" fmla="*/ 3159588 w 7885437"/>
                <a:gd name="connsiteY449" fmla="*/ 3492000 h 3510321"/>
                <a:gd name="connsiteX450" fmla="*/ 3207473 w 7885437"/>
                <a:gd name="connsiteY450" fmla="*/ 3492000 h 3510321"/>
                <a:gd name="connsiteX451" fmla="*/ 3207473 w 7885437"/>
                <a:gd name="connsiteY451" fmla="*/ 3402321 h 3510321"/>
                <a:gd name="connsiteX452" fmla="*/ 3225473 w 7885437"/>
                <a:gd name="connsiteY452" fmla="*/ 3402321 h 3510321"/>
                <a:gd name="connsiteX453" fmla="*/ 3225473 w 7885437"/>
                <a:gd name="connsiteY453" fmla="*/ 3492000 h 3510321"/>
                <a:gd name="connsiteX454" fmla="*/ 3273359 w 7885437"/>
                <a:gd name="connsiteY454" fmla="*/ 3492000 h 3510321"/>
                <a:gd name="connsiteX455" fmla="*/ 3273359 w 7885437"/>
                <a:gd name="connsiteY455" fmla="*/ 18000 h 3510321"/>
                <a:gd name="connsiteX456" fmla="*/ 3225473 w 7885437"/>
                <a:gd name="connsiteY456" fmla="*/ 18000 h 3510321"/>
                <a:gd name="connsiteX457" fmla="*/ 3225473 w 7885437"/>
                <a:gd name="connsiteY457" fmla="*/ 110381 h 3510321"/>
                <a:gd name="connsiteX458" fmla="*/ 3207473 w 7885437"/>
                <a:gd name="connsiteY458" fmla="*/ 110381 h 3510321"/>
                <a:gd name="connsiteX459" fmla="*/ 3207473 w 7885437"/>
                <a:gd name="connsiteY459" fmla="*/ 18000 h 3510321"/>
                <a:gd name="connsiteX460" fmla="*/ 3159588 w 7885437"/>
                <a:gd name="connsiteY460" fmla="*/ 18000 h 3510321"/>
                <a:gd name="connsiteX461" fmla="*/ 3159588 w 7885437"/>
                <a:gd name="connsiteY461" fmla="*/ 110381 h 3510321"/>
                <a:gd name="connsiteX462" fmla="*/ 3141587 w 7885437"/>
                <a:gd name="connsiteY462" fmla="*/ 110381 h 3510321"/>
                <a:gd name="connsiteX463" fmla="*/ 3141587 w 7885437"/>
                <a:gd name="connsiteY463" fmla="*/ 18000 h 3510321"/>
                <a:gd name="connsiteX464" fmla="*/ 3093701 w 7885437"/>
                <a:gd name="connsiteY464" fmla="*/ 18000 h 3510321"/>
                <a:gd name="connsiteX465" fmla="*/ 3093701 w 7885437"/>
                <a:gd name="connsiteY465" fmla="*/ 110381 h 3510321"/>
                <a:gd name="connsiteX466" fmla="*/ 3075701 w 7885437"/>
                <a:gd name="connsiteY466" fmla="*/ 110381 h 3510321"/>
                <a:gd name="connsiteX467" fmla="*/ 3075701 w 7885437"/>
                <a:gd name="connsiteY467" fmla="*/ 18000 h 3510321"/>
                <a:gd name="connsiteX468" fmla="*/ 3027815 w 7885437"/>
                <a:gd name="connsiteY468" fmla="*/ 18000 h 3510321"/>
                <a:gd name="connsiteX469" fmla="*/ 3027815 w 7885437"/>
                <a:gd name="connsiteY469" fmla="*/ 110381 h 3510321"/>
                <a:gd name="connsiteX470" fmla="*/ 3009816 w 7885437"/>
                <a:gd name="connsiteY470" fmla="*/ 110381 h 3510321"/>
                <a:gd name="connsiteX471" fmla="*/ 3009816 w 7885437"/>
                <a:gd name="connsiteY471" fmla="*/ 18000 h 3510321"/>
                <a:gd name="connsiteX472" fmla="*/ 2632499 w 7885437"/>
                <a:gd name="connsiteY472" fmla="*/ 18000 h 3510321"/>
                <a:gd name="connsiteX473" fmla="*/ 2632499 w 7885437"/>
                <a:gd name="connsiteY473" fmla="*/ 3492000 h 3510321"/>
                <a:gd name="connsiteX474" fmla="*/ 2680385 w 7885437"/>
                <a:gd name="connsiteY474" fmla="*/ 3492000 h 3510321"/>
                <a:gd name="connsiteX475" fmla="*/ 2680385 w 7885437"/>
                <a:gd name="connsiteY475" fmla="*/ 3402321 h 3510321"/>
                <a:gd name="connsiteX476" fmla="*/ 2698385 w 7885437"/>
                <a:gd name="connsiteY476" fmla="*/ 3402321 h 3510321"/>
                <a:gd name="connsiteX477" fmla="*/ 2698385 w 7885437"/>
                <a:gd name="connsiteY477" fmla="*/ 3492000 h 3510321"/>
                <a:gd name="connsiteX478" fmla="*/ 2746272 w 7885437"/>
                <a:gd name="connsiteY478" fmla="*/ 3492000 h 3510321"/>
                <a:gd name="connsiteX479" fmla="*/ 2746272 w 7885437"/>
                <a:gd name="connsiteY479" fmla="*/ 3402321 h 3510321"/>
                <a:gd name="connsiteX480" fmla="*/ 2764271 w 7885437"/>
                <a:gd name="connsiteY480" fmla="*/ 3402321 h 3510321"/>
                <a:gd name="connsiteX481" fmla="*/ 2764271 w 7885437"/>
                <a:gd name="connsiteY481" fmla="*/ 3492000 h 3510321"/>
                <a:gd name="connsiteX482" fmla="*/ 2812157 w 7885437"/>
                <a:gd name="connsiteY482" fmla="*/ 3492000 h 3510321"/>
                <a:gd name="connsiteX483" fmla="*/ 2812157 w 7885437"/>
                <a:gd name="connsiteY483" fmla="*/ 3402321 h 3510321"/>
                <a:gd name="connsiteX484" fmla="*/ 2830158 w 7885437"/>
                <a:gd name="connsiteY484" fmla="*/ 3402321 h 3510321"/>
                <a:gd name="connsiteX485" fmla="*/ 2830158 w 7885437"/>
                <a:gd name="connsiteY485" fmla="*/ 3492000 h 3510321"/>
                <a:gd name="connsiteX486" fmla="*/ 2878043 w 7885437"/>
                <a:gd name="connsiteY486" fmla="*/ 3492000 h 3510321"/>
                <a:gd name="connsiteX487" fmla="*/ 2878043 w 7885437"/>
                <a:gd name="connsiteY487" fmla="*/ 3402321 h 3510321"/>
                <a:gd name="connsiteX488" fmla="*/ 2896044 w 7885437"/>
                <a:gd name="connsiteY488" fmla="*/ 3402321 h 3510321"/>
                <a:gd name="connsiteX489" fmla="*/ 2896044 w 7885437"/>
                <a:gd name="connsiteY489" fmla="*/ 3492000 h 3510321"/>
                <a:gd name="connsiteX490" fmla="*/ 2943929 w 7885437"/>
                <a:gd name="connsiteY490" fmla="*/ 3492000 h 3510321"/>
                <a:gd name="connsiteX491" fmla="*/ 2943929 w 7885437"/>
                <a:gd name="connsiteY491" fmla="*/ 18000 h 3510321"/>
                <a:gd name="connsiteX492" fmla="*/ 2896043 w 7885437"/>
                <a:gd name="connsiteY492" fmla="*/ 18000 h 3510321"/>
                <a:gd name="connsiteX493" fmla="*/ 2896043 w 7885437"/>
                <a:gd name="connsiteY493" fmla="*/ 110381 h 3510321"/>
                <a:gd name="connsiteX494" fmla="*/ 2878044 w 7885437"/>
                <a:gd name="connsiteY494" fmla="*/ 110381 h 3510321"/>
                <a:gd name="connsiteX495" fmla="*/ 2878044 w 7885437"/>
                <a:gd name="connsiteY495" fmla="*/ 18000 h 3510321"/>
                <a:gd name="connsiteX496" fmla="*/ 2830158 w 7885437"/>
                <a:gd name="connsiteY496" fmla="*/ 18000 h 3510321"/>
                <a:gd name="connsiteX497" fmla="*/ 2830158 w 7885437"/>
                <a:gd name="connsiteY497" fmla="*/ 110381 h 3510321"/>
                <a:gd name="connsiteX498" fmla="*/ 2812157 w 7885437"/>
                <a:gd name="connsiteY498" fmla="*/ 110381 h 3510321"/>
                <a:gd name="connsiteX499" fmla="*/ 2812157 w 7885437"/>
                <a:gd name="connsiteY499" fmla="*/ 18000 h 3510321"/>
                <a:gd name="connsiteX500" fmla="*/ 2764271 w 7885437"/>
                <a:gd name="connsiteY500" fmla="*/ 18000 h 3510321"/>
                <a:gd name="connsiteX501" fmla="*/ 2764271 w 7885437"/>
                <a:gd name="connsiteY501" fmla="*/ 110381 h 3510321"/>
                <a:gd name="connsiteX502" fmla="*/ 2746271 w 7885437"/>
                <a:gd name="connsiteY502" fmla="*/ 110381 h 3510321"/>
                <a:gd name="connsiteX503" fmla="*/ 2746271 w 7885437"/>
                <a:gd name="connsiteY503" fmla="*/ 18000 h 3510321"/>
                <a:gd name="connsiteX504" fmla="*/ 2698385 w 7885437"/>
                <a:gd name="connsiteY504" fmla="*/ 18000 h 3510321"/>
                <a:gd name="connsiteX505" fmla="*/ 2698385 w 7885437"/>
                <a:gd name="connsiteY505" fmla="*/ 110381 h 3510321"/>
                <a:gd name="connsiteX506" fmla="*/ 2680385 w 7885437"/>
                <a:gd name="connsiteY506" fmla="*/ 110381 h 3510321"/>
                <a:gd name="connsiteX507" fmla="*/ 2680385 w 7885437"/>
                <a:gd name="connsiteY507" fmla="*/ 18000 h 3510321"/>
                <a:gd name="connsiteX508" fmla="*/ 2303069 w 7885437"/>
                <a:gd name="connsiteY508" fmla="*/ 18000 h 3510321"/>
                <a:gd name="connsiteX509" fmla="*/ 2303069 w 7885437"/>
                <a:gd name="connsiteY509" fmla="*/ 3492000 h 3510321"/>
                <a:gd name="connsiteX510" fmla="*/ 2350956 w 7885437"/>
                <a:gd name="connsiteY510" fmla="*/ 3492000 h 3510321"/>
                <a:gd name="connsiteX511" fmla="*/ 2350956 w 7885437"/>
                <a:gd name="connsiteY511" fmla="*/ 3402321 h 3510321"/>
                <a:gd name="connsiteX512" fmla="*/ 2368956 w 7885437"/>
                <a:gd name="connsiteY512" fmla="*/ 3402321 h 3510321"/>
                <a:gd name="connsiteX513" fmla="*/ 2368956 w 7885437"/>
                <a:gd name="connsiteY513" fmla="*/ 3492000 h 3510321"/>
                <a:gd name="connsiteX514" fmla="*/ 2416841 w 7885437"/>
                <a:gd name="connsiteY514" fmla="*/ 3492000 h 3510321"/>
                <a:gd name="connsiteX515" fmla="*/ 2416841 w 7885437"/>
                <a:gd name="connsiteY515" fmla="*/ 3402321 h 3510321"/>
                <a:gd name="connsiteX516" fmla="*/ 2434841 w 7885437"/>
                <a:gd name="connsiteY516" fmla="*/ 3402321 h 3510321"/>
                <a:gd name="connsiteX517" fmla="*/ 2434841 w 7885437"/>
                <a:gd name="connsiteY517" fmla="*/ 3492000 h 3510321"/>
                <a:gd name="connsiteX518" fmla="*/ 2482727 w 7885437"/>
                <a:gd name="connsiteY518" fmla="*/ 3492000 h 3510321"/>
                <a:gd name="connsiteX519" fmla="*/ 2482727 w 7885437"/>
                <a:gd name="connsiteY519" fmla="*/ 3402321 h 3510321"/>
                <a:gd name="connsiteX520" fmla="*/ 2500727 w 7885437"/>
                <a:gd name="connsiteY520" fmla="*/ 3402321 h 3510321"/>
                <a:gd name="connsiteX521" fmla="*/ 2500727 w 7885437"/>
                <a:gd name="connsiteY521" fmla="*/ 3492000 h 3510321"/>
                <a:gd name="connsiteX522" fmla="*/ 2548613 w 7885437"/>
                <a:gd name="connsiteY522" fmla="*/ 3492000 h 3510321"/>
                <a:gd name="connsiteX523" fmla="*/ 2548613 w 7885437"/>
                <a:gd name="connsiteY523" fmla="*/ 3402321 h 3510321"/>
                <a:gd name="connsiteX524" fmla="*/ 2566614 w 7885437"/>
                <a:gd name="connsiteY524" fmla="*/ 3402321 h 3510321"/>
                <a:gd name="connsiteX525" fmla="*/ 2566614 w 7885437"/>
                <a:gd name="connsiteY525" fmla="*/ 3492000 h 3510321"/>
                <a:gd name="connsiteX526" fmla="*/ 2614499 w 7885437"/>
                <a:gd name="connsiteY526" fmla="*/ 3492000 h 3510321"/>
                <a:gd name="connsiteX527" fmla="*/ 2614499 w 7885437"/>
                <a:gd name="connsiteY527" fmla="*/ 18000 h 3510321"/>
                <a:gd name="connsiteX528" fmla="*/ 2566613 w 7885437"/>
                <a:gd name="connsiteY528" fmla="*/ 18000 h 3510321"/>
                <a:gd name="connsiteX529" fmla="*/ 2566613 w 7885437"/>
                <a:gd name="connsiteY529" fmla="*/ 110381 h 3510321"/>
                <a:gd name="connsiteX530" fmla="*/ 2548614 w 7885437"/>
                <a:gd name="connsiteY530" fmla="*/ 110381 h 3510321"/>
                <a:gd name="connsiteX531" fmla="*/ 2548614 w 7885437"/>
                <a:gd name="connsiteY531" fmla="*/ 18000 h 3510321"/>
                <a:gd name="connsiteX532" fmla="*/ 2500728 w 7885437"/>
                <a:gd name="connsiteY532" fmla="*/ 18000 h 3510321"/>
                <a:gd name="connsiteX533" fmla="*/ 2500728 w 7885437"/>
                <a:gd name="connsiteY533" fmla="*/ 110381 h 3510321"/>
                <a:gd name="connsiteX534" fmla="*/ 2482727 w 7885437"/>
                <a:gd name="connsiteY534" fmla="*/ 110381 h 3510321"/>
                <a:gd name="connsiteX535" fmla="*/ 2482727 w 7885437"/>
                <a:gd name="connsiteY535" fmla="*/ 18000 h 3510321"/>
                <a:gd name="connsiteX536" fmla="*/ 2434841 w 7885437"/>
                <a:gd name="connsiteY536" fmla="*/ 18000 h 3510321"/>
                <a:gd name="connsiteX537" fmla="*/ 2434841 w 7885437"/>
                <a:gd name="connsiteY537" fmla="*/ 110381 h 3510321"/>
                <a:gd name="connsiteX538" fmla="*/ 2416841 w 7885437"/>
                <a:gd name="connsiteY538" fmla="*/ 110381 h 3510321"/>
                <a:gd name="connsiteX539" fmla="*/ 2416841 w 7885437"/>
                <a:gd name="connsiteY539" fmla="*/ 18000 h 3510321"/>
                <a:gd name="connsiteX540" fmla="*/ 2368956 w 7885437"/>
                <a:gd name="connsiteY540" fmla="*/ 18000 h 3510321"/>
                <a:gd name="connsiteX541" fmla="*/ 2368956 w 7885437"/>
                <a:gd name="connsiteY541" fmla="*/ 110381 h 3510321"/>
                <a:gd name="connsiteX542" fmla="*/ 2350955 w 7885437"/>
                <a:gd name="connsiteY542" fmla="*/ 110381 h 3510321"/>
                <a:gd name="connsiteX543" fmla="*/ 2350955 w 7885437"/>
                <a:gd name="connsiteY543" fmla="*/ 18000 h 3510321"/>
                <a:gd name="connsiteX544" fmla="*/ 1973639 w 7885437"/>
                <a:gd name="connsiteY544" fmla="*/ 18000 h 3510321"/>
                <a:gd name="connsiteX545" fmla="*/ 1973639 w 7885437"/>
                <a:gd name="connsiteY545" fmla="*/ 3492000 h 3510321"/>
                <a:gd name="connsiteX546" fmla="*/ 2021526 w 7885437"/>
                <a:gd name="connsiteY546" fmla="*/ 3492000 h 3510321"/>
                <a:gd name="connsiteX547" fmla="*/ 2021526 w 7885437"/>
                <a:gd name="connsiteY547" fmla="*/ 3402321 h 3510321"/>
                <a:gd name="connsiteX548" fmla="*/ 2039525 w 7885437"/>
                <a:gd name="connsiteY548" fmla="*/ 3402321 h 3510321"/>
                <a:gd name="connsiteX549" fmla="*/ 2039525 w 7885437"/>
                <a:gd name="connsiteY549" fmla="*/ 3492000 h 3510321"/>
                <a:gd name="connsiteX550" fmla="*/ 2087412 w 7885437"/>
                <a:gd name="connsiteY550" fmla="*/ 3492000 h 3510321"/>
                <a:gd name="connsiteX551" fmla="*/ 2087412 w 7885437"/>
                <a:gd name="connsiteY551" fmla="*/ 3402321 h 3510321"/>
                <a:gd name="connsiteX552" fmla="*/ 2105412 w 7885437"/>
                <a:gd name="connsiteY552" fmla="*/ 3402321 h 3510321"/>
                <a:gd name="connsiteX553" fmla="*/ 2105412 w 7885437"/>
                <a:gd name="connsiteY553" fmla="*/ 3492000 h 3510321"/>
                <a:gd name="connsiteX554" fmla="*/ 2153298 w 7885437"/>
                <a:gd name="connsiteY554" fmla="*/ 3492000 h 3510321"/>
                <a:gd name="connsiteX555" fmla="*/ 2153298 w 7885437"/>
                <a:gd name="connsiteY555" fmla="*/ 3402321 h 3510321"/>
                <a:gd name="connsiteX556" fmla="*/ 2171297 w 7885437"/>
                <a:gd name="connsiteY556" fmla="*/ 3402321 h 3510321"/>
                <a:gd name="connsiteX557" fmla="*/ 2171297 w 7885437"/>
                <a:gd name="connsiteY557" fmla="*/ 3492000 h 3510321"/>
                <a:gd name="connsiteX558" fmla="*/ 2219183 w 7885437"/>
                <a:gd name="connsiteY558" fmla="*/ 3492000 h 3510321"/>
                <a:gd name="connsiteX559" fmla="*/ 2219183 w 7885437"/>
                <a:gd name="connsiteY559" fmla="*/ 3402321 h 3510321"/>
                <a:gd name="connsiteX560" fmla="*/ 2237184 w 7885437"/>
                <a:gd name="connsiteY560" fmla="*/ 3402321 h 3510321"/>
                <a:gd name="connsiteX561" fmla="*/ 2237184 w 7885437"/>
                <a:gd name="connsiteY561" fmla="*/ 3492000 h 3510321"/>
                <a:gd name="connsiteX562" fmla="*/ 2285069 w 7885437"/>
                <a:gd name="connsiteY562" fmla="*/ 3492000 h 3510321"/>
                <a:gd name="connsiteX563" fmla="*/ 2285069 w 7885437"/>
                <a:gd name="connsiteY563" fmla="*/ 18000 h 3510321"/>
                <a:gd name="connsiteX564" fmla="*/ 2237183 w 7885437"/>
                <a:gd name="connsiteY564" fmla="*/ 18000 h 3510321"/>
                <a:gd name="connsiteX565" fmla="*/ 2237183 w 7885437"/>
                <a:gd name="connsiteY565" fmla="*/ 110381 h 3510321"/>
                <a:gd name="connsiteX566" fmla="*/ 2219183 w 7885437"/>
                <a:gd name="connsiteY566" fmla="*/ 110381 h 3510321"/>
                <a:gd name="connsiteX567" fmla="*/ 2219183 w 7885437"/>
                <a:gd name="connsiteY567" fmla="*/ 18000 h 3510321"/>
                <a:gd name="connsiteX568" fmla="*/ 2171297 w 7885437"/>
                <a:gd name="connsiteY568" fmla="*/ 18000 h 3510321"/>
                <a:gd name="connsiteX569" fmla="*/ 2171297 w 7885437"/>
                <a:gd name="connsiteY569" fmla="*/ 110381 h 3510321"/>
                <a:gd name="connsiteX570" fmla="*/ 2153297 w 7885437"/>
                <a:gd name="connsiteY570" fmla="*/ 110381 h 3510321"/>
                <a:gd name="connsiteX571" fmla="*/ 2153297 w 7885437"/>
                <a:gd name="connsiteY571" fmla="*/ 18000 h 3510321"/>
                <a:gd name="connsiteX572" fmla="*/ 2105411 w 7885437"/>
                <a:gd name="connsiteY572" fmla="*/ 18000 h 3510321"/>
                <a:gd name="connsiteX573" fmla="*/ 2105411 w 7885437"/>
                <a:gd name="connsiteY573" fmla="*/ 110381 h 3510321"/>
                <a:gd name="connsiteX574" fmla="*/ 2087412 w 7885437"/>
                <a:gd name="connsiteY574" fmla="*/ 110381 h 3510321"/>
                <a:gd name="connsiteX575" fmla="*/ 2087412 w 7885437"/>
                <a:gd name="connsiteY575" fmla="*/ 18000 h 3510321"/>
                <a:gd name="connsiteX576" fmla="*/ 2039526 w 7885437"/>
                <a:gd name="connsiteY576" fmla="*/ 18000 h 3510321"/>
                <a:gd name="connsiteX577" fmla="*/ 2039526 w 7885437"/>
                <a:gd name="connsiteY577" fmla="*/ 110381 h 3510321"/>
                <a:gd name="connsiteX578" fmla="*/ 2021525 w 7885437"/>
                <a:gd name="connsiteY578" fmla="*/ 110381 h 3510321"/>
                <a:gd name="connsiteX579" fmla="*/ 2021525 w 7885437"/>
                <a:gd name="connsiteY579" fmla="*/ 18000 h 3510321"/>
                <a:gd name="connsiteX580" fmla="*/ 1644209 w 7885437"/>
                <a:gd name="connsiteY580" fmla="*/ 18000 h 3510321"/>
                <a:gd name="connsiteX581" fmla="*/ 1644209 w 7885437"/>
                <a:gd name="connsiteY581" fmla="*/ 3492000 h 3510321"/>
                <a:gd name="connsiteX582" fmla="*/ 1692095 w 7885437"/>
                <a:gd name="connsiteY582" fmla="*/ 3492000 h 3510321"/>
                <a:gd name="connsiteX583" fmla="*/ 1692095 w 7885437"/>
                <a:gd name="connsiteY583" fmla="*/ 3402321 h 3510321"/>
                <a:gd name="connsiteX584" fmla="*/ 1710095 w 7885437"/>
                <a:gd name="connsiteY584" fmla="*/ 3402321 h 3510321"/>
                <a:gd name="connsiteX585" fmla="*/ 1710095 w 7885437"/>
                <a:gd name="connsiteY585" fmla="*/ 3492000 h 3510321"/>
                <a:gd name="connsiteX586" fmla="*/ 1757981 w 7885437"/>
                <a:gd name="connsiteY586" fmla="*/ 3492000 h 3510321"/>
                <a:gd name="connsiteX587" fmla="*/ 1757981 w 7885437"/>
                <a:gd name="connsiteY587" fmla="*/ 3402321 h 3510321"/>
                <a:gd name="connsiteX588" fmla="*/ 1775981 w 7885437"/>
                <a:gd name="connsiteY588" fmla="*/ 3402321 h 3510321"/>
                <a:gd name="connsiteX589" fmla="*/ 1775981 w 7885437"/>
                <a:gd name="connsiteY589" fmla="*/ 3492000 h 3510321"/>
                <a:gd name="connsiteX590" fmla="*/ 1823867 w 7885437"/>
                <a:gd name="connsiteY590" fmla="*/ 3492000 h 3510321"/>
                <a:gd name="connsiteX591" fmla="*/ 1823867 w 7885437"/>
                <a:gd name="connsiteY591" fmla="*/ 3402321 h 3510321"/>
                <a:gd name="connsiteX592" fmla="*/ 1841868 w 7885437"/>
                <a:gd name="connsiteY592" fmla="*/ 3402321 h 3510321"/>
                <a:gd name="connsiteX593" fmla="*/ 1841868 w 7885437"/>
                <a:gd name="connsiteY593" fmla="*/ 3492000 h 3510321"/>
                <a:gd name="connsiteX594" fmla="*/ 1889754 w 7885437"/>
                <a:gd name="connsiteY594" fmla="*/ 3492000 h 3510321"/>
                <a:gd name="connsiteX595" fmla="*/ 1889754 w 7885437"/>
                <a:gd name="connsiteY595" fmla="*/ 3402321 h 3510321"/>
                <a:gd name="connsiteX596" fmla="*/ 1907753 w 7885437"/>
                <a:gd name="connsiteY596" fmla="*/ 3402321 h 3510321"/>
                <a:gd name="connsiteX597" fmla="*/ 1907753 w 7885437"/>
                <a:gd name="connsiteY597" fmla="*/ 3492000 h 3510321"/>
                <a:gd name="connsiteX598" fmla="*/ 1955639 w 7885437"/>
                <a:gd name="connsiteY598" fmla="*/ 3492000 h 3510321"/>
                <a:gd name="connsiteX599" fmla="*/ 1955639 w 7885437"/>
                <a:gd name="connsiteY599" fmla="*/ 18000 h 3510321"/>
                <a:gd name="connsiteX600" fmla="*/ 1907753 w 7885437"/>
                <a:gd name="connsiteY600" fmla="*/ 18000 h 3510321"/>
                <a:gd name="connsiteX601" fmla="*/ 1907753 w 7885437"/>
                <a:gd name="connsiteY601" fmla="*/ 110381 h 3510321"/>
                <a:gd name="connsiteX602" fmla="*/ 1889753 w 7885437"/>
                <a:gd name="connsiteY602" fmla="*/ 110381 h 3510321"/>
                <a:gd name="connsiteX603" fmla="*/ 1889753 w 7885437"/>
                <a:gd name="connsiteY603" fmla="*/ 18000 h 3510321"/>
                <a:gd name="connsiteX604" fmla="*/ 1841867 w 7885437"/>
                <a:gd name="connsiteY604" fmla="*/ 18000 h 3510321"/>
                <a:gd name="connsiteX605" fmla="*/ 1841867 w 7885437"/>
                <a:gd name="connsiteY605" fmla="*/ 110381 h 3510321"/>
                <a:gd name="connsiteX606" fmla="*/ 1823867 w 7885437"/>
                <a:gd name="connsiteY606" fmla="*/ 110381 h 3510321"/>
                <a:gd name="connsiteX607" fmla="*/ 1823867 w 7885437"/>
                <a:gd name="connsiteY607" fmla="*/ 18000 h 3510321"/>
                <a:gd name="connsiteX608" fmla="*/ 1775981 w 7885437"/>
                <a:gd name="connsiteY608" fmla="*/ 18000 h 3510321"/>
                <a:gd name="connsiteX609" fmla="*/ 1775981 w 7885437"/>
                <a:gd name="connsiteY609" fmla="*/ 110381 h 3510321"/>
                <a:gd name="connsiteX610" fmla="*/ 1757981 w 7885437"/>
                <a:gd name="connsiteY610" fmla="*/ 110381 h 3510321"/>
                <a:gd name="connsiteX611" fmla="*/ 1757981 w 7885437"/>
                <a:gd name="connsiteY611" fmla="*/ 18000 h 3510321"/>
                <a:gd name="connsiteX612" fmla="*/ 1710095 w 7885437"/>
                <a:gd name="connsiteY612" fmla="*/ 18000 h 3510321"/>
                <a:gd name="connsiteX613" fmla="*/ 1710095 w 7885437"/>
                <a:gd name="connsiteY613" fmla="*/ 110381 h 3510321"/>
                <a:gd name="connsiteX614" fmla="*/ 1692095 w 7885437"/>
                <a:gd name="connsiteY614" fmla="*/ 110381 h 3510321"/>
                <a:gd name="connsiteX615" fmla="*/ 1692095 w 7885437"/>
                <a:gd name="connsiteY615" fmla="*/ 18000 h 3510321"/>
                <a:gd name="connsiteX616" fmla="*/ 1314779 w 7885437"/>
                <a:gd name="connsiteY616" fmla="*/ 18000 h 3510321"/>
                <a:gd name="connsiteX617" fmla="*/ 1314779 w 7885437"/>
                <a:gd name="connsiteY617" fmla="*/ 3492000 h 3510321"/>
                <a:gd name="connsiteX618" fmla="*/ 1362666 w 7885437"/>
                <a:gd name="connsiteY618" fmla="*/ 3492000 h 3510321"/>
                <a:gd name="connsiteX619" fmla="*/ 1362666 w 7885437"/>
                <a:gd name="connsiteY619" fmla="*/ 3402321 h 3510321"/>
                <a:gd name="connsiteX620" fmla="*/ 1380666 w 7885437"/>
                <a:gd name="connsiteY620" fmla="*/ 3402321 h 3510321"/>
                <a:gd name="connsiteX621" fmla="*/ 1380666 w 7885437"/>
                <a:gd name="connsiteY621" fmla="*/ 3492000 h 3510321"/>
                <a:gd name="connsiteX622" fmla="*/ 1428551 w 7885437"/>
                <a:gd name="connsiteY622" fmla="*/ 3492000 h 3510321"/>
                <a:gd name="connsiteX623" fmla="*/ 1428551 w 7885437"/>
                <a:gd name="connsiteY623" fmla="*/ 3402321 h 3510321"/>
                <a:gd name="connsiteX624" fmla="*/ 1446551 w 7885437"/>
                <a:gd name="connsiteY624" fmla="*/ 3402321 h 3510321"/>
                <a:gd name="connsiteX625" fmla="*/ 1446551 w 7885437"/>
                <a:gd name="connsiteY625" fmla="*/ 3492000 h 3510321"/>
                <a:gd name="connsiteX626" fmla="*/ 1494437 w 7885437"/>
                <a:gd name="connsiteY626" fmla="*/ 3492000 h 3510321"/>
                <a:gd name="connsiteX627" fmla="*/ 1494437 w 7885437"/>
                <a:gd name="connsiteY627" fmla="*/ 3402321 h 3510321"/>
                <a:gd name="connsiteX628" fmla="*/ 1512438 w 7885437"/>
                <a:gd name="connsiteY628" fmla="*/ 3402321 h 3510321"/>
                <a:gd name="connsiteX629" fmla="*/ 1512438 w 7885437"/>
                <a:gd name="connsiteY629" fmla="*/ 3492000 h 3510321"/>
                <a:gd name="connsiteX630" fmla="*/ 1560323 w 7885437"/>
                <a:gd name="connsiteY630" fmla="*/ 3492000 h 3510321"/>
                <a:gd name="connsiteX631" fmla="*/ 1560323 w 7885437"/>
                <a:gd name="connsiteY631" fmla="*/ 3402321 h 3510321"/>
                <a:gd name="connsiteX632" fmla="*/ 1578324 w 7885437"/>
                <a:gd name="connsiteY632" fmla="*/ 3402321 h 3510321"/>
                <a:gd name="connsiteX633" fmla="*/ 1578324 w 7885437"/>
                <a:gd name="connsiteY633" fmla="*/ 3492000 h 3510321"/>
                <a:gd name="connsiteX634" fmla="*/ 1626209 w 7885437"/>
                <a:gd name="connsiteY634" fmla="*/ 3492000 h 3510321"/>
                <a:gd name="connsiteX635" fmla="*/ 1626209 w 7885437"/>
                <a:gd name="connsiteY635" fmla="*/ 18000 h 3510321"/>
                <a:gd name="connsiteX636" fmla="*/ 1578324 w 7885437"/>
                <a:gd name="connsiteY636" fmla="*/ 18000 h 3510321"/>
                <a:gd name="connsiteX637" fmla="*/ 1578324 w 7885437"/>
                <a:gd name="connsiteY637" fmla="*/ 110381 h 3510321"/>
                <a:gd name="connsiteX638" fmla="*/ 1560323 w 7885437"/>
                <a:gd name="connsiteY638" fmla="*/ 110381 h 3510321"/>
                <a:gd name="connsiteX639" fmla="*/ 1560323 w 7885437"/>
                <a:gd name="connsiteY639" fmla="*/ 18000 h 3510321"/>
                <a:gd name="connsiteX640" fmla="*/ 1512437 w 7885437"/>
                <a:gd name="connsiteY640" fmla="*/ 18000 h 3510321"/>
                <a:gd name="connsiteX641" fmla="*/ 1512437 w 7885437"/>
                <a:gd name="connsiteY641" fmla="*/ 110381 h 3510321"/>
                <a:gd name="connsiteX642" fmla="*/ 1494437 w 7885437"/>
                <a:gd name="connsiteY642" fmla="*/ 110381 h 3510321"/>
                <a:gd name="connsiteX643" fmla="*/ 1494437 w 7885437"/>
                <a:gd name="connsiteY643" fmla="*/ 18000 h 3510321"/>
                <a:gd name="connsiteX644" fmla="*/ 1446551 w 7885437"/>
                <a:gd name="connsiteY644" fmla="*/ 18000 h 3510321"/>
                <a:gd name="connsiteX645" fmla="*/ 1446551 w 7885437"/>
                <a:gd name="connsiteY645" fmla="*/ 110381 h 3510321"/>
                <a:gd name="connsiteX646" fmla="*/ 1428551 w 7885437"/>
                <a:gd name="connsiteY646" fmla="*/ 110381 h 3510321"/>
                <a:gd name="connsiteX647" fmla="*/ 1428551 w 7885437"/>
                <a:gd name="connsiteY647" fmla="*/ 18000 h 3510321"/>
                <a:gd name="connsiteX648" fmla="*/ 1380665 w 7885437"/>
                <a:gd name="connsiteY648" fmla="*/ 18000 h 3510321"/>
                <a:gd name="connsiteX649" fmla="*/ 1380665 w 7885437"/>
                <a:gd name="connsiteY649" fmla="*/ 110381 h 3510321"/>
                <a:gd name="connsiteX650" fmla="*/ 1362665 w 7885437"/>
                <a:gd name="connsiteY650" fmla="*/ 110381 h 3510321"/>
                <a:gd name="connsiteX651" fmla="*/ 1362665 w 7885437"/>
                <a:gd name="connsiteY651" fmla="*/ 18000 h 3510321"/>
                <a:gd name="connsiteX652" fmla="*/ 985350 w 7885437"/>
                <a:gd name="connsiteY652" fmla="*/ 18000 h 3510321"/>
                <a:gd name="connsiteX653" fmla="*/ 985350 w 7885437"/>
                <a:gd name="connsiteY653" fmla="*/ 3492000 h 3510321"/>
                <a:gd name="connsiteX654" fmla="*/ 1033238 w 7885437"/>
                <a:gd name="connsiteY654" fmla="*/ 3492000 h 3510321"/>
                <a:gd name="connsiteX655" fmla="*/ 1033238 w 7885437"/>
                <a:gd name="connsiteY655" fmla="*/ 3402321 h 3510321"/>
                <a:gd name="connsiteX656" fmla="*/ 1051238 w 7885437"/>
                <a:gd name="connsiteY656" fmla="*/ 3402321 h 3510321"/>
                <a:gd name="connsiteX657" fmla="*/ 1051238 w 7885437"/>
                <a:gd name="connsiteY657" fmla="*/ 3492000 h 3510321"/>
                <a:gd name="connsiteX658" fmla="*/ 1099122 w 7885437"/>
                <a:gd name="connsiteY658" fmla="*/ 3492000 h 3510321"/>
                <a:gd name="connsiteX659" fmla="*/ 1099122 w 7885437"/>
                <a:gd name="connsiteY659" fmla="*/ 3402321 h 3510321"/>
                <a:gd name="connsiteX660" fmla="*/ 1117122 w 7885437"/>
                <a:gd name="connsiteY660" fmla="*/ 3402321 h 3510321"/>
                <a:gd name="connsiteX661" fmla="*/ 1117122 w 7885437"/>
                <a:gd name="connsiteY661" fmla="*/ 3492000 h 3510321"/>
                <a:gd name="connsiteX662" fmla="*/ 1165007 w 7885437"/>
                <a:gd name="connsiteY662" fmla="*/ 3492000 h 3510321"/>
                <a:gd name="connsiteX663" fmla="*/ 1165007 w 7885437"/>
                <a:gd name="connsiteY663" fmla="*/ 3402321 h 3510321"/>
                <a:gd name="connsiteX664" fmla="*/ 1183008 w 7885437"/>
                <a:gd name="connsiteY664" fmla="*/ 3402321 h 3510321"/>
                <a:gd name="connsiteX665" fmla="*/ 1183008 w 7885437"/>
                <a:gd name="connsiteY665" fmla="*/ 3492000 h 3510321"/>
                <a:gd name="connsiteX666" fmla="*/ 1230893 w 7885437"/>
                <a:gd name="connsiteY666" fmla="*/ 3492000 h 3510321"/>
                <a:gd name="connsiteX667" fmla="*/ 1230893 w 7885437"/>
                <a:gd name="connsiteY667" fmla="*/ 3402321 h 3510321"/>
                <a:gd name="connsiteX668" fmla="*/ 1248894 w 7885437"/>
                <a:gd name="connsiteY668" fmla="*/ 3402321 h 3510321"/>
                <a:gd name="connsiteX669" fmla="*/ 1248894 w 7885437"/>
                <a:gd name="connsiteY669" fmla="*/ 3492000 h 3510321"/>
                <a:gd name="connsiteX670" fmla="*/ 1296779 w 7885437"/>
                <a:gd name="connsiteY670" fmla="*/ 3492000 h 3510321"/>
                <a:gd name="connsiteX671" fmla="*/ 1296779 w 7885437"/>
                <a:gd name="connsiteY671" fmla="*/ 18000 h 3510321"/>
                <a:gd name="connsiteX672" fmla="*/ 1248893 w 7885437"/>
                <a:gd name="connsiteY672" fmla="*/ 18000 h 3510321"/>
                <a:gd name="connsiteX673" fmla="*/ 1248893 w 7885437"/>
                <a:gd name="connsiteY673" fmla="*/ 110381 h 3510321"/>
                <a:gd name="connsiteX674" fmla="*/ 1230893 w 7885437"/>
                <a:gd name="connsiteY674" fmla="*/ 110381 h 3510321"/>
                <a:gd name="connsiteX675" fmla="*/ 1230893 w 7885437"/>
                <a:gd name="connsiteY675" fmla="*/ 18000 h 3510321"/>
                <a:gd name="connsiteX676" fmla="*/ 1183007 w 7885437"/>
                <a:gd name="connsiteY676" fmla="*/ 18000 h 3510321"/>
                <a:gd name="connsiteX677" fmla="*/ 1183007 w 7885437"/>
                <a:gd name="connsiteY677" fmla="*/ 110381 h 3510321"/>
                <a:gd name="connsiteX678" fmla="*/ 1165007 w 7885437"/>
                <a:gd name="connsiteY678" fmla="*/ 110381 h 3510321"/>
                <a:gd name="connsiteX679" fmla="*/ 1165007 w 7885437"/>
                <a:gd name="connsiteY679" fmla="*/ 18000 h 3510321"/>
                <a:gd name="connsiteX680" fmla="*/ 1117121 w 7885437"/>
                <a:gd name="connsiteY680" fmla="*/ 18000 h 3510321"/>
                <a:gd name="connsiteX681" fmla="*/ 1117121 w 7885437"/>
                <a:gd name="connsiteY681" fmla="*/ 110381 h 3510321"/>
                <a:gd name="connsiteX682" fmla="*/ 1099121 w 7885437"/>
                <a:gd name="connsiteY682" fmla="*/ 110381 h 3510321"/>
                <a:gd name="connsiteX683" fmla="*/ 1099121 w 7885437"/>
                <a:gd name="connsiteY683" fmla="*/ 18000 h 3510321"/>
                <a:gd name="connsiteX684" fmla="*/ 1051235 w 7885437"/>
                <a:gd name="connsiteY684" fmla="*/ 18000 h 3510321"/>
                <a:gd name="connsiteX685" fmla="*/ 1051235 w 7885437"/>
                <a:gd name="connsiteY685" fmla="*/ 110381 h 3510321"/>
                <a:gd name="connsiteX686" fmla="*/ 1033235 w 7885437"/>
                <a:gd name="connsiteY686" fmla="*/ 110381 h 3510321"/>
                <a:gd name="connsiteX687" fmla="*/ 1033235 w 7885437"/>
                <a:gd name="connsiteY687" fmla="*/ 18000 h 3510321"/>
                <a:gd name="connsiteX688" fmla="*/ 655919 w 7885437"/>
                <a:gd name="connsiteY688" fmla="*/ 18000 h 3510321"/>
                <a:gd name="connsiteX689" fmla="*/ 655919 w 7885437"/>
                <a:gd name="connsiteY689" fmla="*/ 3492000 h 3510321"/>
                <a:gd name="connsiteX690" fmla="*/ 703808 w 7885437"/>
                <a:gd name="connsiteY690" fmla="*/ 3492000 h 3510321"/>
                <a:gd name="connsiteX691" fmla="*/ 703808 w 7885437"/>
                <a:gd name="connsiteY691" fmla="*/ 3402321 h 3510321"/>
                <a:gd name="connsiteX692" fmla="*/ 721808 w 7885437"/>
                <a:gd name="connsiteY692" fmla="*/ 3402321 h 3510321"/>
                <a:gd name="connsiteX693" fmla="*/ 721808 w 7885437"/>
                <a:gd name="connsiteY693" fmla="*/ 3492000 h 3510321"/>
                <a:gd name="connsiteX694" fmla="*/ 769694 w 7885437"/>
                <a:gd name="connsiteY694" fmla="*/ 3492000 h 3510321"/>
                <a:gd name="connsiteX695" fmla="*/ 769694 w 7885437"/>
                <a:gd name="connsiteY695" fmla="*/ 3402321 h 3510321"/>
                <a:gd name="connsiteX696" fmla="*/ 787694 w 7885437"/>
                <a:gd name="connsiteY696" fmla="*/ 3402321 h 3510321"/>
                <a:gd name="connsiteX697" fmla="*/ 787694 w 7885437"/>
                <a:gd name="connsiteY697" fmla="*/ 3492000 h 3510321"/>
                <a:gd name="connsiteX698" fmla="*/ 835580 w 7885437"/>
                <a:gd name="connsiteY698" fmla="*/ 3492000 h 3510321"/>
                <a:gd name="connsiteX699" fmla="*/ 835580 w 7885437"/>
                <a:gd name="connsiteY699" fmla="*/ 3402321 h 3510321"/>
                <a:gd name="connsiteX700" fmla="*/ 853581 w 7885437"/>
                <a:gd name="connsiteY700" fmla="*/ 3402321 h 3510321"/>
                <a:gd name="connsiteX701" fmla="*/ 853581 w 7885437"/>
                <a:gd name="connsiteY701" fmla="*/ 3492000 h 3510321"/>
                <a:gd name="connsiteX702" fmla="*/ 901466 w 7885437"/>
                <a:gd name="connsiteY702" fmla="*/ 3492000 h 3510321"/>
                <a:gd name="connsiteX703" fmla="*/ 901466 w 7885437"/>
                <a:gd name="connsiteY703" fmla="*/ 3402321 h 3510321"/>
                <a:gd name="connsiteX704" fmla="*/ 919466 w 7885437"/>
                <a:gd name="connsiteY704" fmla="*/ 3402321 h 3510321"/>
                <a:gd name="connsiteX705" fmla="*/ 919466 w 7885437"/>
                <a:gd name="connsiteY705" fmla="*/ 3492000 h 3510321"/>
                <a:gd name="connsiteX706" fmla="*/ 967350 w 7885437"/>
                <a:gd name="connsiteY706" fmla="*/ 3492000 h 3510321"/>
                <a:gd name="connsiteX707" fmla="*/ 967350 w 7885437"/>
                <a:gd name="connsiteY707" fmla="*/ 18000 h 3510321"/>
                <a:gd name="connsiteX708" fmla="*/ 919463 w 7885437"/>
                <a:gd name="connsiteY708" fmla="*/ 18000 h 3510321"/>
                <a:gd name="connsiteX709" fmla="*/ 919463 w 7885437"/>
                <a:gd name="connsiteY709" fmla="*/ 110381 h 3510321"/>
                <a:gd name="connsiteX710" fmla="*/ 901464 w 7885437"/>
                <a:gd name="connsiteY710" fmla="*/ 110381 h 3510321"/>
                <a:gd name="connsiteX711" fmla="*/ 901464 w 7885437"/>
                <a:gd name="connsiteY711" fmla="*/ 18000 h 3510321"/>
                <a:gd name="connsiteX712" fmla="*/ 853577 w 7885437"/>
                <a:gd name="connsiteY712" fmla="*/ 18000 h 3510321"/>
                <a:gd name="connsiteX713" fmla="*/ 853577 w 7885437"/>
                <a:gd name="connsiteY713" fmla="*/ 110381 h 3510321"/>
                <a:gd name="connsiteX714" fmla="*/ 835578 w 7885437"/>
                <a:gd name="connsiteY714" fmla="*/ 110381 h 3510321"/>
                <a:gd name="connsiteX715" fmla="*/ 835578 w 7885437"/>
                <a:gd name="connsiteY715" fmla="*/ 18000 h 3510321"/>
                <a:gd name="connsiteX716" fmla="*/ 787692 w 7885437"/>
                <a:gd name="connsiteY716" fmla="*/ 18000 h 3510321"/>
                <a:gd name="connsiteX717" fmla="*/ 787692 w 7885437"/>
                <a:gd name="connsiteY717" fmla="*/ 110381 h 3510321"/>
                <a:gd name="connsiteX718" fmla="*/ 769692 w 7885437"/>
                <a:gd name="connsiteY718" fmla="*/ 110381 h 3510321"/>
                <a:gd name="connsiteX719" fmla="*/ 769692 w 7885437"/>
                <a:gd name="connsiteY719" fmla="*/ 18000 h 3510321"/>
                <a:gd name="connsiteX720" fmla="*/ 721806 w 7885437"/>
                <a:gd name="connsiteY720" fmla="*/ 18000 h 3510321"/>
                <a:gd name="connsiteX721" fmla="*/ 721806 w 7885437"/>
                <a:gd name="connsiteY721" fmla="*/ 110381 h 3510321"/>
                <a:gd name="connsiteX722" fmla="*/ 703806 w 7885437"/>
                <a:gd name="connsiteY722" fmla="*/ 110381 h 3510321"/>
                <a:gd name="connsiteX723" fmla="*/ 703806 w 7885437"/>
                <a:gd name="connsiteY723" fmla="*/ 18000 h 3510321"/>
                <a:gd name="connsiteX724" fmla="*/ 18000 w 7885437"/>
                <a:gd name="connsiteY724" fmla="*/ 18000 h 3510321"/>
                <a:gd name="connsiteX725" fmla="*/ 18000 w 7885437"/>
                <a:gd name="connsiteY725" fmla="*/ 3492000 h 3510321"/>
                <a:gd name="connsiteX726" fmla="*/ 637919 w 7885437"/>
                <a:gd name="connsiteY726" fmla="*/ 3492000 h 3510321"/>
                <a:gd name="connsiteX727" fmla="*/ 637919 w 7885437"/>
                <a:gd name="connsiteY727" fmla="*/ 18000 h 3510321"/>
                <a:gd name="connsiteX728" fmla="*/ 0 w 7885437"/>
                <a:gd name="connsiteY728" fmla="*/ 0 h 3510321"/>
                <a:gd name="connsiteX729" fmla="*/ 18000 w 7885437"/>
                <a:gd name="connsiteY729" fmla="*/ 0 h 3510321"/>
                <a:gd name="connsiteX730" fmla="*/ 637919 w 7885437"/>
                <a:gd name="connsiteY730" fmla="*/ 0 h 3510321"/>
                <a:gd name="connsiteX731" fmla="*/ 655919 w 7885437"/>
                <a:gd name="connsiteY731" fmla="*/ 0 h 3510321"/>
                <a:gd name="connsiteX732" fmla="*/ 967350 w 7885437"/>
                <a:gd name="connsiteY732" fmla="*/ 0 h 3510321"/>
                <a:gd name="connsiteX733" fmla="*/ 985350 w 7885437"/>
                <a:gd name="connsiteY733" fmla="*/ 0 h 3510321"/>
                <a:gd name="connsiteX734" fmla="*/ 1296779 w 7885437"/>
                <a:gd name="connsiteY734" fmla="*/ 0 h 3510321"/>
                <a:gd name="connsiteX735" fmla="*/ 1314779 w 7885437"/>
                <a:gd name="connsiteY735" fmla="*/ 0 h 3510321"/>
                <a:gd name="connsiteX736" fmla="*/ 1626209 w 7885437"/>
                <a:gd name="connsiteY736" fmla="*/ 0 h 3510321"/>
                <a:gd name="connsiteX737" fmla="*/ 1644209 w 7885437"/>
                <a:gd name="connsiteY737" fmla="*/ 0 h 3510321"/>
                <a:gd name="connsiteX738" fmla="*/ 1955639 w 7885437"/>
                <a:gd name="connsiteY738" fmla="*/ 0 h 3510321"/>
                <a:gd name="connsiteX739" fmla="*/ 1973639 w 7885437"/>
                <a:gd name="connsiteY739" fmla="*/ 0 h 3510321"/>
                <a:gd name="connsiteX740" fmla="*/ 2285069 w 7885437"/>
                <a:gd name="connsiteY740" fmla="*/ 0 h 3510321"/>
                <a:gd name="connsiteX741" fmla="*/ 2303069 w 7885437"/>
                <a:gd name="connsiteY741" fmla="*/ 0 h 3510321"/>
                <a:gd name="connsiteX742" fmla="*/ 2614499 w 7885437"/>
                <a:gd name="connsiteY742" fmla="*/ 0 h 3510321"/>
                <a:gd name="connsiteX743" fmla="*/ 2632499 w 7885437"/>
                <a:gd name="connsiteY743" fmla="*/ 0 h 3510321"/>
                <a:gd name="connsiteX744" fmla="*/ 2943929 w 7885437"/>
                <a:gd name="connsiteY744" fmla="*/ 0 h 3510321"/>
                <a:gd name="connsiteX745" fmla="*/ 2961929 w 7885437"/>
                <a:gd name="connsiteY745" fmla="*/ 0 h 3510321"/>
                <a:gd name="connsiteX746" fmla="*/ 3273359 w 7885437"/>
                <a:gd name="connsiteY746" fmla="*/ 0 h 3510321"/>
                <a:gd name="connsiteX747" fmla="*/ 3291359 w 7885437"/>
                <a:gd name="connsiteY747" fmla="*/ 0 h 3510321"/>
                <a:gd name="connsiteX748" fmla="*/ 3602789 w 7885437"/>
                <a:gd name="connsiteY748" fmla="*/ 0 h 3510321"/>
                <a:gd name="connsiteX749" fmla="*/ 3620789 w 7885437"/>
                <a:gd name="connsiteY749" fmla="*/ 0 h 3510321"/>
                <a:gd name="connsiteX750" fmla="*/ 3932219 w 7885437"/>
                <a:gd name="connsiteY750" fmla="*/ 0 h 3510321"/>
                <a:gd name="connsiteX751" fmla="*/ 3950219 w 7885437"/>
                <a:gd name="connsiteY751" fmla="*/ 0 h 3510321"/>
                <a:gd name="connsiteX752" fmla="*/ 4261649 w 7885437"/>
                <a:gd name="connsiteY752" fmla="*/ 0 h 3510321"/>
                <a:gd name="connsiteX753" fmla="*/ 4279649 w 7885437"/>
                <a:gd name="connsiteY753" fmla="*/ 0 h 3510321"/>
                <a:gd name="connsiteX754" fmla="*/ 4591079 w 7885437"/>
                <a:gd name="connsiteY754" fmla="*/ 0 h 3510321"/>
                <a:gd name="connsiteX755" fmla="*/ 4609079 w 7885437"/>
                <a:gd name="connsiteY755" fmla="*/ 0 h 3510321"/>
                <a:gd name="connsiteX756" fmla="*/ 4920509 w 7885437"/>
                <a:gd name="connsiteY756" fmla="*/ 0 h 3510321"/>
                <a:gd name="connsiteX757" fmla="*/ 4938509 w 7885437"/>
                <a:gd name="connsiteY757" fmla="*/ 0 h 3510321"/>
                <a:gd name="connsiteX758" fmla="*/ 5249939 w 7885437"/>
                <a:gd name="connsiteY758" fmla="*/ 0 h 3510321"/>
                <a:gd name="connsiteX759" fmla="*/ 5267939 w 7885437"/>
                <a:gd name="connsiteY759" fmla="*/ 0 h 3510321"/>
                <a:gd name="connsiteX760" fmla="*/ 5579369 w 7885437"/>
                <a:gd name="connsiteY760" fmla="*/ 0 h 3510321"/>
                <a:gd name="connsiteX761" fmla="*/ 5597369 w 7885437"/>
                <a:gd name="connsiteY761" fmla="*/ 0 h 3510321"/>
                <a:gd name="connsiteX762" fmla="*/ 5908799 w 7885437"/>
                <a:gd name="connsiteY762" fmla="*/ 0 h 3510321"/>
                <a:gd name="connsiteX763" fmla="*/ 5926799 w 7885437"/>
                <a:gd name="connsiteY763" fmla="*/ 0 h 3510321"/>
                <a:gd name="connsiteX764" fmla="*/ 6238229 w 7885437"/>
                <a:gd name="connsiteY764" fmla="*/ 0 h 3510321"/>
                <a:gd name="connsiteX765" fmla="*/ 6256229 w 7885437"/>
                <a:gd name="connsiteY765" fmla="*/ 0 h 3510321"/>
                <a:gd name="connsiteX766" fmla="*/ 6567659 w 7885437"/>
                <a:gd name="connsiteY766" fmla="*/ 0 h 3510321"/>
                <a:gd name="connsiteX767" fmla="*/ 6585659 w 7885437"/>
                <a:gd name="connsiteY767" fmla="*/ 0 h 3510321"/>
                <a:gd name="connsiteX768" fmla="*/ 6897089 w 7885437"/>
                <a:gd name="connsiteY768" fmla="*/ 0 h 3510321"/>
                <a:gd name="connsiteX769" fmla="*/ 6915089 w 7885437"/>
                <a:gd name="connsiteY769" fmla="*/ 0 h 3510321"/>
                <a:gd name="connsiteX770" fmla="*/ 7226493 w 7885437"/>
                <a:gd name="connsiteY770" fmla="*/ 0 h 3510321"/>
                <a:gd name="connsiteX771" fmla="*/ 7244493 w 7885437"/>
                <a:gd name="connsiteY771" fmla="*/ 0 h 3510321"/>
                <a:gd name="connsiteX772" fmla="*/ 7867437 w 7885437"/>
                <a:gd name="connsiteY772" fmla="*/ 0 h 3510321"/>
                <a:gd name="connsiteX773" fmla="*/ 7884000 w 7885437"/>
                <a:gd name="connsiteY773" fmla="*/ 0 h 3510321"/>
                <a:gd name="connsiteX774" fmla="*/ 7885437 w 7885437"/>
                <a:gd name="connsiteY774" fmla="*/ 0 h 3510321"/>
                <a:gd name="connsiteX775" fmla="*/ 7885437 w 7885437"/>
                <a:gd name="connsiteY775" fmla="*/ 3510000 h 3510321"/>
                <a:gd name="connsiteX776" fmla="*/ 7884000 w 7885437"/>
                <a:gd name="connsiteY776" fmla="*/ 3510000 h 3510321"/>
                <a:gd name="connsiteX777" fmla="*/ 7867437 w 7885437"/>
                <a:gd name="connsiteY777" fmla="*/ 3510000 h 3510321"/>
                <a:gd name="connsiteX778" fmla="*/ 7244493 w 7885437"/>
                <a:gd name="connsiteY778" fmla="*/ 3510000 h 3510321"/>
                <a:gd name="connsiteX779" fmla="*/ 7226493 w 7885437"/>
                <a:gd name="connsiteY779" fmla="*/ 3510000 h 3510321"/>
                <a:gd name="connsiteX780" fmla="*/ 7178633 w 7885437"/>
                <a:gd name="connsiteY780" fmla="*/ 3510000 h 3510321"/>
                <a:gd name="connsiteX781" fmla="*/ 7178633 w 7885437"/>
                <a:gd name="connsiteY781" fmla="*/ 3510321 h 3510321"/>
                <a:gd name="connsiteX782" fmla="*/ 7160633 w 7885437"/>
                <a:gd name="connsiteY782" fmla="*/ 3510321 h 3510321"/>
                <a:gd name="connsiteX783" fmla="*/ 7160633 w 7885437"/>
                <a:gd name="connsiteY783" fmla="*/ 3510000 h 3510321"/>
                <a:gd name="connsiteX784" fmla="*/ 7112747 w 7885437"/>
                <a:gd name="connsiteY784" fmla="*/ 3510000 h 3510321"/>
                <a:gd name="connsiteX785" fmla="*/ 7112747 w 7885437"/>
                <a:gd name="connsiteY785" fmla="*/ 3510321 h 3510321"/>
                <a:gd name="connsiteX786" fmla="*/ 7094747 w 7885437"/>
                <a:gd name="connsiteY786" fmla="*/ 3510321 h 3510321"/>
                <a:gd name="connsiteX787" fmla="*/ 7094747 w 7885437"/>
                <a:gd name="connsiteY787" fmla="*/ 3510000 h 3510321"/>
                <a:gd name="connsiteX788" fmla="*/ 7046861 w 7885437"/>
                <a:gd name="connsiteY788" fmla="*/ 3510000 h 3510321"/>
                <a:gd name="connsiteX789" fmla="*/ 7046861 w 7885437"/>
                <a:gd name="connsiteY789" fmla="*/ 3510321 h 3510321"/>
                <a:gd name="connsiteX790" fmla="*/ 7028861 w 7885437"/>
                <a:gd name="connsiteY790" fmla="*/ 3510321 h 3510321"/>
                <a:gd name="connsiteX791" fmla="*/ 7028861 w 7885437"/>
                <a:gd name="connsiteY791" fmla="*/ 3510000 h 3510321"/>
                <a:gd name="connsiteX792" fmla="*/ 6980975 w 7885437"/>
                <a:gd name="connsiteY792" fmla="*/ 3510000 h 3510321"/>
                <a:gd name="connsiteX793" fmla="*/ 6980975 w 7885437"/>
                <a:gd name="connsiteY793" fmla="*/ 3510321 h 3510321"/>
                <a:gd name="connsiteX794" fmla="*/ 6962975 w 7885437"/>
                <a:gd name="connsiteY794" fmla="*/ 3510321 h 3510321"/>
                <a:gd name="connsiteX795" fmla="*/ 6962975 w 7885437"/>
                <a:gd name="connsiteY795" fmla="*/ 3510000 h 3510321"/>
                <a:gd name="connsiteX796" fmla="*/ 6915089 w 7885437"/>
                <a:gd name="connsiteY796" fmla="*/ 3510000 h 3510321"/>
                <a:gd name="connsiteX797" fmla="*/ 6897089 w 7885437"/>
                <a:gd name="connsiteY797" fmla="*/ 3510000 h 3510321"/>
                <a:gd name="connsiteX798" fmla="*/ 6849203 w 7885437"/>
                <a:gd name="connsiteY798" fmla="*/ 3510000 h 3510321"/>
                <a:gd name="connsiteX799" fmla="*/ 6849203 w 7885437"/>
                <a:gd name="connsiteY799" fmla="*/ 3510321 h 3510321"/>
                <a:gd name="connsiteX800" fmla="*/ 6831203 w 7885437"/>
                <a:gd name="connsiteY800" fmla="*/ 3510321 h 3510321"/>
                <a:gd name="connsiteX801" fmla="*/ 6831203 w 7885437"/>
                <a:gd name="connsiteY801" fmla="*/ 3510000 h 3510321"/>
                <a:gd name="connsiteX802" fmla="*/ 6783317 w 7885437"/>
                <a:gd name="connsiteY802" fmla="*/ 3510000 h 3510321"/>
                <a:gd name="connsiteX803" fmla="*/ 6783317 w 7885437"/>
                <a:gd name="connsiteY803" fmla="*/ 3510321 h 3510321"/>
                <a:gd name="connsiteX804" fmla="*/ 6765317 w 7885437"/>
                <a:gd name="connsiteY804" fmla="*/ 3510321 h 3510321"/>
                <a:gd name="connsiteX805" fmla="*/ 6765317 w 7885437"/>
                <a:gd name="connsiteY805" fmla="*/ 3510000 h 3510321"/>
                <a:gd name="connsiteX806" fmla="*/ 6717431 w 7885437"/>
                <a:gd name="connsiteY806" fmla="*/ 3510000 h 3510321"/>
                <a:gd name="connsiteX807" fmla="*/ 6717431 w 7885437"/>
                <a:gd name="connsiteY807" fmla="*/ 3510321 h 3510321"/>
                <a:gd name="connsiteX808" fmla="*/ 6699431 w 7885437"/>
                <a:gd name="connsiteY808" fmla="*/ 3510321 h 3510321"/>
                <a:gd name="connsiteX809" fmla="*/ 6699431 w 7885437"/>
                <a:gd name="connsiteY809" fmla="*/ 3510000 h 3510321"/>
                <a:gd name="connsiteX810" fmla="*/ 6651545 w 7885437"/>
                <a:gd name="connsiteY810" fmla="*/ 3510000 h 3510321"/>
                <a:gd name="connsiteX811" fmla="*/ 6651545 w 7885437"/>
                <a:gd name="connsiteY811" fmla="*/ 3510321 h 3510321"/>
                <a:gd name="connsiteX812" fmla="*/ 6633545 w 7885437"/>
                <a:gd name="connsiteY812" fmla="*/ 3510321 h 3510321"/>
                <a:gd name="connsiteX813" fmla="*/ 6633545 w 7885437"/>
                <a:gd name="connsiteY813" fmla="*/ 3510000 h 3510321"/>
                <a:gd name="connsiteX814" fmla="*/ 6585659 w 7885437"/>
                <a:gd name="connsiteY814" fmla="*/ 3510000 h 3510321"/>
                <a:gd name="connsiteX815" fmla="*/ 6567659 w 7885437"/>
                <a:gd name="connsiteY815" fmla="*/ 3510000 h 3510321"/>
                <a:gd name="connsiteX816" fmla="*/ 6519773 w 7885437"/>
                <a:gd name="connsiteY816" fmla="*/ 3510000 h 3510321"/>
                <a:gd name="connsiteX817" fmla="*/ 6519773 w 7885437"/>
                <a:gd name="connsiteY817" fmla="*/ 3510321 h 3510321"/>
                <a:gd name="connsiteX818" fmla="*/ 6501773 w 7885437"/>
                <a:gd name="connsiteY818" fmla="*/ 3510321 h 3510321"/>
                <a:gd name="connsiteX819" fmla="*/ 6501773 w 7885437"/>
                <a:gd name="connsiteY819" fmla="*/ 3510000 h 3510321"/>
                <a:gd name="connsiteX820" fmla="*/ 6453887 w 7885437"/>
                <a:gd name="connsiteY820" fmla="*/ 3510000 h 3510321"/>
                <a:gd name="connsiteX821" fmla="*/ 6453887 w 7885437"/>
                <a:gd name="connsiteY821" fmla="*/ 3510321 h 3510321"/>
                <a:gd name="connsiteX822" fmla="*/ 6435887 w 7885437"/>
                <a:gd name="connsiteY822" fmla="*/ 3510321 h 3510321"/>
                <a:gd name="connsiteX823" fmla="*/ 6435887 w 7885437"/>
                <a:gd name="connsiteY823" fmla="*/ 3510000 h 3510321"/>
                <a:gd name="connsiteX824" fmla="*/ 6388001 w 7885437"/>
                <a:gd name="connsiteY824" fmla="*/ 3510000 h 3510321"/>
                <a:gd name="connsiteX825" fmla="*/ 6388001 w 7885437"/>
                <a:gd name="connsiteY825" fmla="*/ 3510321 h 3510321"/>
                <a:gd name="connsiteX826" fmla="*/ 6370001 w 7885437"/>
                <a:gd name="connsiteY826" fmla="*/ 3510321 h 3510321"/>
                <a:gd name="connsiteX827" fmla="*/ 6370001 w 7885437"/>
                <a:gd name="connsiteY827" fmla="*/ 3510000 h 3510321"/>
                <a:gd name="connsiteX828" fmla="*/ 6322115 w 7885437"/>
                <a:gd name="connsiteY828" fmla="*/ 3510000 h 3510321"/>
                <a:gd name="connsiteX829" fmla="*/ 6322115 w 7885437"/>
                <a:gd name="connsiteY829" fmla="*/ 3510321 h 3510321"/>
                <a:gd name="connsiteX830" fmla="*/ 6304115 w 7885437"/>
                <a:gd name="connsiteY830" fmla="*/ 3510321 h 3510321"/>
                <a:gd name="connsiteX831" fmla="*/ 6304115 w 7885437"/>
                <a:gd name="connsiteY831" fmla="*/ 3510000 h 3510321"/>
                <a:gd name="connsiteX832" fmla="*/ 6256229 w 7885437"/>
                <a:gd name="connsiteY832" fmla="*/ 3510000 h 3510321"/>
                <a:gd name="connsiteX833" fmla="*/ 6238229 w 7885437"/>
                <a:gd name="connsiteY833" fmla="*/ 3510000 h 3510321"/>
                <a:gd name="connsiteX834" fmla="*/ 6190343 w 7885437"/>
                <a:gd name="connsiteY834" fmla="*/ 3510000 h 3510321"/>
                <a:gd name="connsiteX835" fmla="*/ 6190343 w 7885437"/>
                <a:gd name="connsiteY835" fmla="*/ 3510321 h 3510321"/>
                <a:gd name="connsiteX836" fmla="*/ 6172343 w 7885437"/>
                <a:gd name="connsiteY836" fmla="*/ 3510321 h 3510321"/>
                <a:gd name="connsiteX837" fmla="*/ 6172343 w 7885437"/>
                <a:gd name="connsiteY837" fmla="*/ 3510000 h 3510321"/>
                <a:gd name="connsiteX838" fmla="*/ 6124457 w 7885437"/>
                <a:gd name="connsiteY838" fmla="*/ 3510000 h 3510321"/>
                <a:gd name="connsiteX839" fmla="*/ 6124457 w 7885437"/>
                <a:gd name="connsiteY839" fmla="*/ 3510321 h 3510321"/>
                <a:gd name="connsiteX840" fmla="*/ 6106457 w 7885437"/>
                <a:gd name="connsiteY840" fmla="*/ 3510321 h 3510321"/>
                <a:gd name="connsiteX841" fmla="*/ 6106457 w 7885437"/>
                <a:gd name="connsiteY841" fmla="*/ 3510000 h 3510321"/>
                <a:gd name="connsiteX842" fmla="*/ 6058571 w 7885437"/>
                <a:gd name="connsiteY842" fmla="*/ 3510000 h 3510321"/>
                <a:gd name="connsiteX843" fmla="*/ 6058571 w 7885437"/>
                <a:gd name="connsiteY843" fmla="*/ 3510321 h 3510321"/>
                <a:gd name="connsiteX844" fmla="*/ 6040571 w 7885437"/>
                <a:gd name="connsiteY844" fmla="*/ 3510321 h 3510321"/>
                <a:gd name="connsiteX845" fmla="*/ 6040571 w 7885437"/>
                <a:gd name="connsiteY845" fmla="*/ 3510000 h 3510321"/>
                <a:gd name="connsiteX846" fmla="*/ 5992685 w 7885437"/>
                <a:gd name="connsiteY846" fmla="*/ 3510000 h 3510321"/>
                <a:gd name="connsiteX847" fmla="*/ 5992685 w 7885437"/>
                <a:gd name="connsiteY847" fmla="*/ 3510321 h 3510321"/>
                <a:gd name="connsiteX848" fmla="*/ 5974685 w 7885437"/>
                <a:gd name="connsiteY848" fmla="*/ 3510321 h 3510321"/>
                <a:gd name="connsiteX849" fmla="*/ 5974685 w 7885437"/>
                <a:gd name="connsiteY849" fmla="*/ 3510000 h 3510321"/>
                <a:gd name="connsiteX850" fmla="*/ 5926799 w 7885437"/>
                <a:gd name="connsiteY850" fmla="*/ 3510000 h 3510321"/>
                <a:gd name="connsiteX851" fmla="*/ 5908799 w 7885437"/>
                <a:gd name="connsiteY851" fmla="*/ 3510000 h 3510321"/>
                <a:gd name="connsiteX852" fmla="*/ 5860913 w 7885437"/>
                <a:gd name="connsiteY852" fmla="*/ 3510000 h 3510321"/>
                <a:gd name="connsiteX853" fmla="*/ 5860913 w 7885437"/>
                <a:gd name="connsiteY853" fmla="*/ 3510321 h 3510321"/>
                <a:gd name="connsiteX854" fmla="*/ 5842913 w 7885437"/>
                <a:gd name="connsiteY854" fmla="*/ 3510321 h 3510321"/>
                <a:gd name="connsiteX855" fmla="*/ 5842913 w 7885437"/>
                <a:gd name="connsiteY855" fmla="*/ 3510000 h 3510321"/>
                <a:gd name="connsiteX856" fmla="*/ 5795027 w 7885437"/>
                <a:gd name="connsiteY856" fmla="*/ 3510000 h 3510321"/>
                <a:gd name="connsiteX857" fmla="*/ 5795027 w 7885437"/>
                <a:gd name="connsiteY857" fmla="*/ 3510321 h 3510321"/>
                <a:gd name="connsiteX858" fmla="*/ 5777027 w 7885437"/>
                <a:gd name="connsiteY858" fmla="*/ 3510321 h 3510321"/>
                <a:gd name="connsiteX859" fmla="*/ 5777027 w 7885437"/>
                <a:gd name="connsiteY859" fmla="*/ 3510000 h 3510321"/>
                <a:gd name="connsiteX860" fmla="*/ 5729141 w 7885437"/>
                <a:gd name="connsiteY860" fmla="*/ 3510000 h 3510321"/>
                <a:gd name="connsiteX861" fmla="*/ 5729141 w 7885437"/>
                <a:gd name="connsiteY861" fmla="*/ 3510321 h 3510321"/>
                <a:gd name="connsiteX862" fmla="*/ 5711141 w 7885437"/>
                <a:gd name="connsiteY862" fmla="*/ 3510321 h 3510321"/>
                <a:gd name="connsiteX863" fmla="*/ 5711141 w 7885437"/>
                <a:gd name="connsiteY863" fmla="*/ 3510000 h 3510321"/>
                <a:gd name="connsiteX864" fmla="*/ 5663255 w 7885437"/>
                <a:gd name="connsiteY864" fmla="*/ 3510000 h 3510321"/>
                <a:gd name="connsiteX865" fmla="*/ 5663255 w 7885437"/>
                <a:gd name="connsiteY865" fmla="*/ 3510321 h 3510321"/>
                <a:gd name="connsiteX866" fmla="*/ 5645255 w 7885437"/>
                <a:gd name="connsiteY866" fmla="*/ 3510321 h 3510321"/>
                <a:gd name="connsiteX867" fmla="*/ 5645255 w 7885437"/>
                <a:gd name="connsiteY867" fmla="*/ 3510000 h 3510321"/>
                <a:gd name="connsiteX868" fmla="*/ 5597369 w 7885437"/>
                <a:gd name="connsiteY868" fmla="*/ 3510000 h 3510321"/>
                <a:gd name="connsiteX869" fmla="*/ 5579369 w 7885437"/>
                <a:gd name="connsiteY869" fmla="*/ 3510000 h 3510321"/>
                <a:gd name="connsiteX870" fmla="*/ 5531483 w 7885437"/>
                <a:gd name="connsiteY870" fmla="*/ 3510000 h 3510321"/>
                <a:gd name="connsiteX871" fmla="*/ 5531483 w 7885437"/>
                <a:gd name="connsiteY871" fmla="*/ 3510321 h 3510321"/>
                <a:gd name="connsiteX872" fmla="*/ 5513483 w 7885437"/>
                <a:gd name="connsiteY872" fmla="*/ 3510321 h 3510321"/>
                <a:gd name="connsiteX873" fmla="*/ 5513483 w 7885437"/>
                <a:gd name="connsiteY873" fmla="*/ 3510000 h 3510321"/>
                <a:gd name="connsiteX874" fmla="*/ 5465597 w 7885437"/>
                <a:gd name="connsiteY874" fmla="*/ 3510000 h 3510321"/>
                <a:gd name="connsiteX875" fmla="*/ 5465597 w 7885437"/>
                <a:gd name="connsiteY875" fmla="*/ 3510321 h 3510321"/>
                <a:gd name="connsiteX876" fmla="*/ 5447597 w 7885437"/>
                <a:gd name="connsiteY876" fmla="*/ 3510321 h 3510321"/>
                <a:gd name="connsiteX877" fmla="*/ 5447597 w 7885437"/>
                <a:gd name="connsiteY877" fmla="*/ 3510000 h 3510321"/>
                <a:gd name="connsiteX878" fmla="*/ 5399711 w 7885437"/>
                <a:gd name="connsiteY878" fmla="*/ 3510000 h 3510321"/>
                <a:gd name="connsiteX879" fmla="*/ 5399711 w 7885437"/>
                <a:gd name="connsiteY879" fmla="*/ 3510321 h 3510321"/>
                <a:gd name="connsiteX880" fmla="*/ 5381711 w 7885437"/>
                <a:gd name="connsiteY880" fmla="*/ 3510321 h 3510321"/>
                <a:gd name="connsiteX881" fmla="*/ 5381711 w 7885437"/>
                <a:gd name="connsiteY881" fmla="*/ 3510000 h 3510321"/>
                <a:gd name="connsiteX882" fmla="*/ 5333825 w 7885437"/>
                <a:gd name="connsiteY882" fmla="*/ 3510000 h 3510321"/>
                <a:gd name="connsiteX883" fmla="*/ 5333825 w 7885437"/>
                <a:gd name="connsiteY883" fmla="*/ 3510321 h 3510321"/>
                <a:gd name="connsiteX884" fmla="*/ 5315825 w 7885437"/>
                <a:gd name="connsiteY884" fmla="*/ 3510321 h 3510321"/>
                <a:gd name="connsiteX885" fmla="*/ 5315825 w 7885437"/>
                <a:gd name="connsiteY885" fmla="*/ 3510000 h 3510321"/>
                <a:gd name="connsiteX886" fmla="*/ 5267939 w 7885437"/>
                <a:gd name="connsiteY886" fmla="*/ 3510000 h 3510321"/>
                <a:gd name="connsiteX887" fmla="*/ 5249939 w 7885437"/>
                <a:gd name="connsiteY887" fmla="*/ 3510000 h 3510321"/>
                <a:gd name="connsiteX888" fmla="*/ 5202053 w 7885437"/>
                <a:gd name="connsiteY888" fmla="*/ 3510000 h 3510321"/>
                <a:gd name="connsiteX889" fmla="*/ 5202053 w 7885437"/>
                <a:gd name="connsiteY889" fmla="*/ 3510321 h 3510321"/>
                <a:gd name="connsiteX890" fmla="*/ 5184053 w 7885437"/>
                <a:gd name="connsiteY890" fmla="*/ 3510321 h 3510321"/>
                <a:gd name="connsiteX891" fmla="*/ 5184053 w 7885437"/>
                <a:gd name="connsiteY891" fmla="*/ 3510000 h 3510321"/>
                <a:gd name="connsiteX892" fmla="*/ 5136167 w 7885437"/>
                <a:gd name="connsiteY892" fmla="*/ 3510000 h 3510321"/>
                <a:gd name="connsiteX893" fmla="*/ 5136167 w 7885437"/>
                <a:gd name="connsiteY893" fmla="*/ 3510321 h 3510321"/>
                <a:gd name="connsiteX894" fmla="*/ 5118167 w 7885437"/>
                <a:gd name="connsiteY894" fmla="*/ 3510321 h 3510321"/>
                <a:gd name="connsiteX895" fmla="*/ 5118167 w 7885437"/>
                <a:gd name="connsiteY895" fmla="*/ 3510000 h 3510321"/>
                <a:gd name="connsiteX896" fmla="*/ 5070281 w 7885437"/>
                <a:gd name="connsiteY896" fmla="*/ 3510000 h 3510321"/>
                <a:gd name="connsiteX897" fmla="*/ 5070281 w 7885437"/>
                <a:gd name="connsiteY897" fmla="*/ 3510321 h 3510321"/>
                <a:gd name="connsiteX898" fmla="*/ 5052281 w 7885437"/>
                <a:gd name="connsiteY898" fmla="*/ 3510321 h 3510321"/>
                <a:gd name="connsiteX899" fmla="*/ 5052281 w 7885437"/>
                <a:gd name="connsiteY899" fmla="*/ 3510000 h 3510321"/>
                <a:gd name="connsiteX900" fmla="*/ 5004395 w 7885437"/>
                <a:gd name="connsiteY900" fmla="*/ 3510000 h 3510321"/>
                <a:gd name="connsiteX901" fmla="*/ 5004395 w 7885437"/>
                <a:gd name="connsiteY901" fmla="*/ 3510321 h 3510321"/>
                <a:gd name="connsiteX902" fmla="*/ 4986395 w 7885437"/>
                <a:gd name="connsiteY902" fmla="*/ 3510321 h 3510321"/>
                <a:gd name="connsiteX903" fmla="*/ 4986395 w 7885437"/>
                <a:gd name="connsiteY903" fmla="*/ 3510000 h 3510321"/>
                <a:gd name="connsiteX904" fmla="*/ 4938509 w 7885437"/>
                <a:gd name="connsiteY904" fmla="*/ 3510000 h 3510321"/>
                <a:gd name="connsiteX905" fmla="*/ 4920509 w 7885437"/>
                <a:gd name="connsiteY905" fmla="*/ 3510000 h 3510321"/>
                <a:gd name="connsiteX906" fmla="*/ 4872623 w 7885437"/>
                <a:gd name="connsiteY906" fmla="*/ 3510000 h 3510321"/>
                <a:gd name="connsiteX907" fmla="*/ 4872623 w 7885437"/>
                <a:gd name="connsiteY907" fmla="*/ 3510321 h 3510321"/>
                <a:gd name="connsiteX908" fmla="*/ 4854623 w 7885437"/>
                <a:gd name="connsiteY908" fmla="*/ 3510321 h 3510321"/>
                <a:gd name="connsiteX909" fmla="*/ 4854623 w 7885437"/>
                <a:gd name="connsiteY909" fmla="*/ 3510000 h 3510321"/>
                <a:gd name="connsiteX910" fmla="*/ 4806737 w 7885437"/>
                <a:gd name="connsiteY910" fmla="*/ 3510000 h 3510321"/>
                <a:gd name="connsiteX911" fmla="*/ 4806737 w 7885437"/>
                <a:gd name="connsiteY911" fmla="*/ 3510321 h 3510321"/>
                <a:gd name="connsiteX912" fmla="*/ 4788737 w 7885437"/>
                <a:gd name="connsiteY912" fmla="*/ 3510321 h 3510321"/>
                <a:gd name="connsiteX913" fmla="*/ 4788737 w 7885437"/>
                <a:gd name="connsiteY913" fmla="*/ 3510000 h 3510321"/>
                <a:gd name="connsiteX914" fmla="*/ 4740851 w 7885437"/>
                <a:gd name="connsiteY914" fmla="*/ 3510000 h 3510321"/>
                <a:gd name="connsiteX915" fmla="*/ 4740851 w 7885437"/>
                <a:gd name="connsiteY915" fmla="*/ 3510321 h 3510321"/>
                <a:gd name="connsiteX916" fmla="*/ 4722851 w 7885437"/>
                <a:gd name="connsiteY916" fmla="*/ 3510321 h 3510321"/>
                <a:gd name="connsiteX917" fmla="*/ 4722851 w 7885437"/>
                <a:gd name="connsiteY917" fmla="*/ 3510000 h 3510321"/>
                <a:gd name="connsiteX918" fmla="*/ 4674965 w 7885437"/>
                <a:gd name="connsiteY918" fmla="*/ 3510000 h 3510321"/>
                <a:gd name="connsiteX919" fmla="*/ 4674965 w 7885437"/>
                <a:gd name="connsiteY919" fmla="*/ 3510321 h 3510321"/>
                <a:gd name="connsiteX920" fmla="*/ 4656965 w 7885437"/>
                <a:gd name="connsiteY920" fmla="*/ 3510321 h 3510321"/>
                <a:gd name="connsiteX921" fmla="*/ 4656965 w 7885437"/>
                <a:gd name="connsiteY921" fmla="*/ 3510000 h 3510321"/>
                <a:gd name="connsiteX922" fmla="*/ 4609079 w 7885437"/>
                <a:gd name="connsiteY922" fmla="*/ 3510000 h 3510321"/>
                <a:gd name="connsiteX923" fmla="*/ 4591079 w 7885437"/>
                <a:gd name="connsiteY923" fmla="*/ 3510000 h 3510321"/>
                <a:gd name="connsiteX924" fmla="*/ 4543193 w 7885437"/>
                <a:gd name="connsiteY924" fmla="*/ 3510000 h 3510321"/>
                <a:gd name="connsiteX925" fmla="*/ 4543193 w 7885437"/>
                <a:gd name="connsiteY925" fmla="*/ 3510321 h 3510321"/>
                <a:gd name="connsiteX926" fmla="*/ 4525193 w 7885437"/>
                <a:gd name="connsiteY926" fmla="*/ 3510321 h 3510321"/>
                <a:gd name="connsiteX927" fmla="*/ 4525193 w 7885437"/>
                <a:gd name="connsiteY927" fmla="*/ 3510000 h 3510321"/>
                <a:gd name="connsiteX928" fmla="*/ 4477307 w 7885437"/>
                <a:gd name="connsiteY928" fmla="*/ 3510000 h 3510321"/>
                <a:gd name="connsiteX929" fmla="*/ 4477307 w 7885437"/>
                <a:gd name="connsiteY929" fmla="*/ 3510321 h 3510321"/>
                <a:gd name="connsiteX930" fmla="*/ 4459307 w 7885437"/>
                <a:gd name="connsiteY930" fmla="*/ 3510321 h 3510321"/>
                <a:gd name="connsiteX931" fmla="*/ 4459307 w 7885437"/>
                <a:gd name="connsiteY931" fmla="*/ 3510000 h 3510321"/>
                <a:gd name="connsiteX932" fmla="*/ 4411421 w 7885437"/>
                <a:gd name="connsiteY932" fmla="*/ 3510000 h 3510321"/>
                <a:gd name="connsiteX933" fmla="*/ 4411421 w 7885437"/>
                <a:gd name="connsiteY933" fmla="*/ 3510321 h 3510321"/>
                <a:gd name="connsiteX934" fmla="*/ 4393421 w 7885437"/>
                <a:gd name="connsiteY934" fmla="*/ 3510321 h 3510321"/>
                <a:gd name="connsiteX935" fmla="*/ 4393421 w 7885437"/>
                <a:gd name="connsiteY935" fmla="*/ 3510000 h 3510321"/>
                <a:gd name="connsiteX936" fmla="*/ 4345535 w 7885437"/>
                <a:gd name="connsiteY936" fmla="*/ 3510000 h 3510321"/>
                <a:gd name="connsiteX937" fmla="*/ 4345535 w 7885437"/>
                <a:gd name="connsiteY937" fmla="*/ 3510321 h 3510321"/>
                <a:gd name="connsiteX938" fmla="*/ 4327535 w 7885437"/>
                <a:gd name="connsiteY938" fmla="*/ 3510321 h 3510321"/>
                <a:gd name="connsiteX939" fmla="*/ 4327535 w 7885437"/>
                <a:gd name="connsiteY939" fmla="*/ 3510000 h 3510321"/>
                <a:gd name="connsiteX940" fmla="*/ 4279649 w 7885437"/>
                <a:gd name="connsiteY940" fmla="*/ 3510000 h 3510321"/>
                <a:gd name="connsiteX941" fmla="*/ 4261649 w 7885437"/>
                <a:gd name="connsiteY941" fmla="*/ 3510000 h 3510321"/>
                <a:gd name="connsiteX942" fmla="*/ 4213763 w 7885437"/>
                <a:gd name="connsiteY942" fmla="*/ 3510000 h 3510321"/>
                <a:gd name="connsiteX943" fmla="*/ 4213763 w 7885437"/>
                <a:gd name="connsiteY943" fmla="*/ 3510321 h 3510321"/>
                <a:gd name="connsiteX944" fmla="*/ 4195763 w 7885437"/>
                <a:gd name="connsiteY944" fmla="*/ 3510321 h 3510321"/>
                <a:gd name="connsiteX945" fmla="*/ 4195763 w 7885437"/>
                <a:gd name="connsiteY945" fmla="*/ 3510000 h 3510321"/>
                <a:gd name="connsiteX946" fmla="*/ 4147877 w 7885437"/>
                <a:gd name="connsiteY946" fmla="*/ 3510000 h 3510321"/>
                <a:gd name="connsiteX947" fmla="*/ 4147877 w 7885437"/>
                <a:gd name="connsiteY947" fmla="*/ 3510321 h 3510321"/>
                <a:gd name="connsiteX948" fmla="*/ 4129877 w 7885437"/>
                <a:gd name="connsiteY948" fmla="*/ 3510321 h 3510321"/>
                <a:gd name="connsiteX949" fmla="*/ 4129877 w 7885437"/>
                <a:gd name="connsiteY949" fmla="*/ 3510000 h 3510321"/>
                <a:gd name="connsiteX950" fmla="*/ 4081991 w 7885437"/>
                <a:gd name="connsiteY950" fmla="*/ 3510000 h 3510321"/>
                <a:gd name="connsiteX951" fmla="*/ 4081991 w 7885437"/>
                <a:gd name="connsiteY951" fmla="*/ 3510321 h 3510321"/>
                <a:gd name="connsiteX952" fmla="*/ 4063991 w 7885437"/>
                <a:gd name="connsiteY952" fmla="*/ 3510321 h 3510321"/>
                <a:gd name="connsiteX953" fmla="*/ 4063991 w 7885437"/>
                <a:gd name="connsiteY953" fmla="*/ 3510000 h 3510321"/>
                <a:gd name="connsiteX954" fmla="*/ 4016105 w 7885437"/>
                <a:gd name="connsiteY954" fmla="*/ 3510000 h 3510321"/>
                <a:gd name="connsiteX955" fmla="*/ 4016105 w 7885437"/>
                <a:gd name="connsiteY955" fmla="*/ 3510321 h 3510321"/>
                <a:gd name="connsiteX956" fmla="*/ 3998105 w 7885437"/>
                <a:gd name="connsiteY956" fmla="*/ 3510321 h 3510321"/>
                <a:gd name="connsiteX957" fmla="*/ 3998105 w 7885437"/>
                <a:gd name="connsiteY957" fmla="*/ 3510000 h 3510321"/>
                <a:gd name="connsiteX958" fmla="*/ 3950219 w 7885437"/>
                <a:gd name="connsiteY958" fmla="*/ 3510000 h 3510321"/>
                <a:gd name="connsiteX959" fmla="*/ 3932219 w 7885437"/>
                <a:gd name="connsiteY959" fmla="*/ 3510000 h 3510321"/>
                <a:gd name="connsiteX960" fmla="*/ 3884333 w 7885437"/>
                <a:gd name="connsiteY960" fmla="*/ 3510000 h 3510321"/>
                <a:gd name="connsiteX961" fmla="*/ 3884333 w 7885437"/>
                <a:gd name="connsiteY961" fmla="*/ 3510321 h 3510321"/>
                <a:gd name="connsiteX962" fmla="*/ 3866333 w 7885437"/>
                <a:gd name="connsiteY962" fmla="*/ 3510321 h 3510321"/>
                <a:gd name="connsiteX963" fmla="*/ 3866333 w 7885437"/>
                <a:gd name="connsiteY963" fmla="*/ 3510000 h 3510321"/>
                <a:gd name="connsiteX964" fmla="*/ 3818447 w 7885437"/>
                <a:gd name="connsiteY964" fmla="*/ 3510000 h 3510321"/>
                <a:gd name="connsiteX965" fmla="*/ 3818447 w 7885437"/>
                <a:gd name="connsiteY965" fmla="*/ 3510321 h 3510321"/>
                <a:gd name="connsiteX966" fmla="*/ 3800447 w 7885437"/>
                <a:gd name="connsiteY966" fmla="*/ 3510321 h 3510321"/>
                <a:gd name="connsiteX967" fmla="*/ 3800447 w 7885437"/>
                <a:gd name="connsiteY967" fmla="*/ 3510000 h 3510321"/>
                <a:gd name="connsiteX968" fmla="*/ 3752561 w 7885437"/>
                <a:gd name="connsiteY968" fmla="*/ 3510000 h 3510321"/>
                <a:gd name="connsiteX969" fmla="*/ 3752561 w 7885437"/>
                <a:gd name="connsiteY969" fmla="*/ 3510321 h 3510321"/>
                <a:gd name="connsiteX970" fmla="*/ 3734561 w 7885437"/>
                <a:gd name="connsiteY970" fmla="*/ 3510321 h 3510321"/>
                <a:gd name="connsiteX971" fmla="*/ 3734561 w 7885437"/>
                <a:gd name="connsiteY971" fmla="*/ 3510000 h 3510321"/>
                <a:gd name="connsiteX972" fmla="*/ 3686675 w 7885437"/>
                <a:gd name="connsiteY972" fmla="*/ 3510000 h 3510321"/>
                <a:gd name="connsiteX973" fmla="*/ 3686675 w 7885437"/>
                <a:gd name="connsiteY973" fmla="*/ 3510321 h 3510321"/>
                <a:gd name="connsiteX974" fmla="*/ 3668675 w 7885437"/>
                <a:gd name="connsiteY974" fmla="*/ 3510321 h 3510321"/>
                <a:gd name="connsiteX975" fmla="*/ 3668675 w 7885437"/>
                <a:gd name="connsiteY975" fmla="*/ 3510000 h 3510321"/>
                <a:gd name="connsiteX976" fmla="*/ 3620789 w 7885437"/>
                <a:gd name="connsiteY976" fmla="*/ 3510000 h 3510321"/>
                <a:gd name="connsiteX977" fmla="*/ 3602789 w 7885437"/>
                <a:gd name="connsiteY977" fmla="*/ 3510000 h 3510321"/>
                <a:gd name="connsiteX978" fmla="*/ 3554903 w 7885437"/>
                <a:gd name="connsiteY978" fmla="*/ 3510000 h 3510321"/>
                <a:gd name="connsiteX979" fmla="*/ 3554903 w 7885437"/>
                <a:gd name="connsiteY979" fmla="*/ 3510321 h 3510321"/>
                <a:gd name="connsiteX980" fmla="*/ 3536903 w 7885437"/>
                <a:gd name="connsiteY980" fmla="*/ 3510321 h 3510321"/>
                <a:gd name="connsiteX981" fmla="*/ 3536903 w 7885437"/>
                <a:gd name="connsiteY981" fmla="*/ 3510000 h 3510321"/>
                <a:gd name="connsiteX982" fmla="*/ 3489017 w 7885437"/>
                <a:gd name="connsiteY982" fmla="*/ 3510000 h 3510321"/>
                <a:gd name="connsiteX983" fmla="*/ 3489017 w 7885437"/>
                <a:gd name="connsiteY983" fmla="*/ 3510321 h 3510321"/>
                <a:gd name="connsiteX984" fmla="*/ 3471017 w 7885437"/>
                <a:gd name="connsiteY984" fmla="*/ 3510321 h 3510321"/>
                <a:gd name="connsiteX985" fmla="*/ 3471017 w 7885437"/>
                <a:gd name="connsiteY985" fmla="*/ 3510000 h 3510321"/>
                <a:gd name="connsiteX986" fmla="*/ 3423131 w 7885437"/>
                <a:gd name="connsiteY986" fmla="*/ 3510000 h 3510321"/>
                <a:gd name="connsiteX987" fmla="*/ 3423131 w 7885437"/>
                <a:gd name="connsiteY987" fmla="*/ 3510321 h 3510321"/>
                <a:gd name="connsiteX988" fmla="*/ 3405131 w 7885437"/>
                <a:gd name="connsiteY988" fmla="*/ 3510321 h 3510321"/>
                <a:gd name="connsiteX989" fmla="*/ 3405131 w 7885437"/>
                <a:gd name="connsiteY989" fmla="*/ 3510000 h 3510321"/>
                <a:gd name="connsiteX990" fmla="*/ 3357245 w 7885437"/>
                <a:gd name="connsiteY990" fmla="*/ 3510000 h 3510321"/>
                <a:gd name="connsiteX991" fmla="*/ 3357245 w 7885437"/>
                <a:gd name="connsiteY991" fmla="*/ 3510321 h 3510321"/>
                <a:gd name="connsiteX992" fmla="*/ 3339245 w 7885437"/>
                <a:gd name="connsiteY992" fmla="*/ 3510321 h 3510321"/>
                <a:gd name="connsiteX993" fmla="*/ 3339245 w 7885437"/>
                <a:gd name="connsiteY993" fmla="*/ 3510000 h 3510321"/>
                <a:gd name="connsiteX994" fmla="*/ 3291359 w 7885437"/>
                <a:gd name="connsiteY994" fmla="*/ 3510000 h 3510321"/>
                <a:gd name="connsiteX995" fmla="*/ 3273359 w 7885437"/>
                <a:gd name="connsiteY995" fmla="*/ 3510000 h 3510321"/>
                <a:gd name="connsiteX996" fmla="*/ 3225473 w 7885437"/>
                <a:gd name="connsiteY996" fmla="*/ 3510000 h 3510321"/>
                <a:gd name="connsiteX997" fmla="*/ 3225473 w 7885437"/>
                <a:gd name="connsiteY997" fmla="*/ 3510321 h 3510321"/>
                <a:gd name="connsiteX998" fmla="*/ 3207473 w 7885437"/>
                <a:gd name="connsiteY998" fmla="*/ 3510321 h 3510321"/>
                <a:gd name="connsiteX999" fmla="*/ 3207473 w 7885437"/>
                <a:gd name="connsiteY999" fmla="*/ 3510000 h 3510321"/>
                <a:gd name="connsiteX1000" fmla="*/ 3159588 w 7885437"/>
                <a:gd name="connsiteY1000" fmla="*/ 3510000 h 3510321"/>
                <a:gd name="connsiteX1001" fmla="*/ 3159588 w 7885437"/>
                <a:gd name="connsiteY1001" fmla="*/ 3510321 h 3510321"/>
                <a:gd name="connsiteX1002" fmla="*/ 3141587 w 7885437"/>
                <a:gd name="connsiteY1002" fmla="*/ 3510321 h 3510321"/>
                <a:gd name="connsiteX1003" fmla="*/ 3141587 w 7885437"/>
                <a:gd name="connsiteY1003" fmla="*/ 3510000 h 3510321"/>
                <a:gd name="connsiteX1004" fmla="*/ 3093702 w 7885437"/>
                <a:gd name="connsiteY1004" fmla="*/ 3510000 h 3510321"/>
                <a:gd name="connsiteX1005" fmla="*/ 3093702 w 7885437"/>
                <a:gd name="connsiteY1005" fmla="*/ 3510321 h 3510321"/>
                <a:gd name="connsiteX1006" fmla="*/ 3075701 w 7885437"/>
                <a:gd name="connsiteY1006" fmla="*/ 3510321 h 3510321"/>
                <a:gd name="connsiteX1007" fmla="*/ 3075701 w 7885437"/>
                <a:gd name="connsiteY1007" fmla="*/ 3510000 h 3510321"/>
                <a:gd name="connsiteX1008" fmla="*/ 3027815 w 7885437"/>
                <a:gd name="connsiteY1008" fmla="*/ 3510000 h 3510321"/>
                <a:gd name="connsiteX1009" fmla="*/ 3027815 w 7885437"/>
                <a:gd name="connsiteY1009" fmla="*/ 3510321 h 3510321"/>
                <a:gd name="connsiteX1010" fmla="*/ 3009815 w 7885437"/>
                <a:gd name="connsiteY1010" fmla="*/ 3510321 h 3510321"/>
                <a:gd name="connsiteX1011" fmla="*/ 3009815 w 7885437"/>
                <a:gd name="connsiteY1011" fmla="*/ 3510000 h 3510321"/>
                <a:gd name="connsiteX1012" fmla="*/ 2961929 w 7885437"/>
                <a:gd name="connsiteY1012" fmla="*/ 3510000 h 3510321"/>
                <a:gd name="connsiteX1013" fmla="*/ 2943929 w 7885437"/>
                <a:gd name="connsiteY1013" fmla="*/ 3510000 h 3510321"/>
                <a:gd name="connsiteX1014" fmla="*/ 2896044 w 7885437"/>
                <a:gd name="connsiteY1014" fmla="*/ 3510000 h 3510321"/>
                <a:gd name="connsiteX1015" fmla="*/ 2896044 w 7885437"/>
                <a:gd name="connsiteY1015" fmla="*/ 3510321 h 3510321"/>
                <a:gd name="connsiteX1016" fmla="*/ 2878043 w 7885437"/>
                <a:gd name="connsiteY1016" fmla="*/ 3510321 h 3510321"/>
                <a:gd name="connsiteX1017" fmla="*/ 2878043 w 7885437"/>
                <a:gd name="connsiteY1017" fmla="*/ 3510000 h 3510321"/>
                <a:gd name="connsiteX1018" fmla="*/ 2830158 w 7885437"/>
                <a:gd name="connsiteY1018" fmla="*/ 3510000 h 3510321"/>
                <a:gd name="connsiteX1019" fmla="*/ 2830158 w 7885437"/>
                <a:gd name="connsiteY1019" fmla="*/ 3510321 h 3510321"/>
                <a:gd name="connsiteX1020" fmla="*/ 2812157 w 7885437"/>
                <a:gd name="connsiteY1020" fmla="*/ 3510321 h 3510321"/>
                <a:gd name="connsiteX1021" fmla="*/ 2812157 w 7885437"/>
                <a:gd name="connsiteY1021" fmla="*/ 3510000 h 3510321"/>
                <a:gd name="connsiteX1022" fmla="*/ 2764271 w 7885437"/>
                <a:gd name="connsiteY1022" fmla="*/ 3510000 h 3510321"/>
                <a:gd name="connsiteX1023" fmla="*/ 2764271 w 7885437"/>
                <a:gd name="connsiteY1023" fmla="*/ 3510321 h 3510321"/>
                <a:gd name="connsiteX1024" fmla="*/ 2746272 w 7885437"/>
                <a:gd name="connsiteY1024" fmla="*/ 3510321 h 3510321"/>
                <a:gd name="connsiteX1025" fmla="*/ 2746272 w 7885437"/>
                <a:gd name="connsiteY1025" fmla="*/ 3510000 h 3510321"/>
                <a:gd name="connsiteX1026" fmla="*/ 2698385 w 7885437"/>
                <a:gd name="connsiteY1026" fmla="*/ 3510000 h 3510321"/>
                <a:gd name="connsiteX1027" fmla="*/ 2698385 w 7885437"/>
                <a:gd name="connsiteY1027" fmla="*/ 3510321 h 3510321"/>
                <a:gd name="connsiteX1028" fmla="*/ 2680385 w 7885437"/>
                <a:gd name="connsiteY1028" fmla="*/ 3510321 h 3510321"/>
                <a:gd name="connsiteX1029" fmla="*/ 2680385 w 7885437"/>
                <a:gd name="connsiteY1029" fmla="*/ 3510000 h 3510321"/>
                <a:gd name="connsiteX1030" fmla="*/ 2632499 w 7885437"/>
                <a:gd name="connsiteY1030" fmla="*/ 3510000 h 3510321"/>
                <a:gd name="connsiteX1031" fmla="*/ 2614499 w 7885437"/>
                <a:gd name="connsiteY1031" fmla="*/ 3510000 h 3510321"/>
                <a:gd name="connsiteX1032" fmla="*/ 2566614 w 7885437"/>
                <a:gd name="connsiteY1032" fmla="*/ 3510000 h 3510321"/>
                <a:gd name="connsiteX1033" fmla="*/ 2566614 w 7885437"/>
                <a:gd name="connsiteY1033" fmla="*/ 3510321 h 3510321"/>
                <a:gd name="connsiteX1034" fmla="*/ 2548613 w 7885437"/>
                <a:gd name="connsiteY1034" fmla="*/ 3510321 h 3510321"/>
                <a:gd name="connsiteX1035" fmla="*/ 2548613 w 7885437"/>
                <a:gd name="connsiteY1035" fmla="*/ 3510000 h 3510321"/>
                <a:gd name="connsiteX1036" fmla="*/ 2500727 w 7885437"/>
                <a:gd name="connsiteY1036" fmla="*/ 3510000 h 3510321"/>
                <a:gd name="connsiteX1037" fmla="*/ 2500727 w 7885437"/>
                <a:gd name="connsiteY1037" fmla="*/ 3510321 h 3510321"/>
                <a:gd name="connsiteX1038" fmla="*/ 2482727 w 7885437"/>
                <a:gd name="connsiteY1038" fmla="*/ 3510321 h 3510321"/>
                <a:gd name="connsiteX1039" fmla="*/ 2482727 w 7885437"/>
                <a:gd name="connsiteY1039" fmla="*/ 3510000 h 3510321"/>
                <a:gd name="connsiteX1040" fmla="*/ 2434841 w 7885437"/>
                <a:gd name="connsiteY1040" fmla="*/ 3510000 h 3510321"/>
                <a:gd name="connsiteX1041" fmla="*/ 2434841 w 7885437"/>
                <a:gd name="connsiteY1041" fmla="*/ 3510321 h 3510321"/>
                <a:gd name="connsiteX1042" fmla="*/ 2416841 w 7885437"/>
                <a:gd name="connsiteY1042" fmla="*/ 3510321 h 3510321"/>
                <a:gd name="connsiteX1043" fmla="*/ 2416841 w 7885437"/>
                <a:gd name="connsiteY1043" fmla="*/ 3510000 h 3510321"/>
                <a:gd name="connsiteX1044" fmla="*/ 2368956 w 7885437"/>
                <a:gd name="connsiteY1044" fmla="*/ 3510000 h 3510321"/>
                <a:gd name="connsiteX1045" fmla="*/ 2368956 w 7885437"/>
                <a:gd name="connsiteY1045" fmla="*/ 3510321 h 3510321"/>
                <a:gd name="connsiteX1046" fmla="*/ 2350956 w 7885437"/>
                <a:gd name="connsiteY1046" fmla="*/ 3510321 h 3510321"/>
                <a:gd name="connsiteX1047" fmla="*/ 2350956 w 7885437"/>
                <a:gd name="connsiteY1047" fmla="*/ 3510000 h 3510321"/>
                <a:gd name="connsiteX1048" fmla="*/ 2303069 w 7885437"/>
                <a:gd name="connsiteY1048" fmla="*/ 3510000 h 3510321"/>
                <a:gd name="connsiteX1049" fmla="*/ 2285069 w 7885437"/>
                <a:gd name="connsiteY1049" fmla="*/ 3510000 h 3510321"/>
                <a:gd name="connsiteX1050" fmla="*/ 2237184 w 7885437"/>
                <a:gd name="connsiteY1050" fmla="*/ 3510000 h 3510321"/>
                <a:gd name="connsiteX1051" fmla="*/ 2237184 w 7885437"/>
                <a:gd name="connsiteY1051" fmla="*/ 3510321 h 3510321"/>
                <a:gd name="connsiteX1052" fmla="*/ 2219183 w 7885437"/>
                <a:gd name="connsiteY1052" fmla="*/ 3510321 h 3510321"/>
                <a:gd name="connsiteX1053" fmla="*/ 2219183 w 7885437"/>
                <a:gd name="connsiteY1053" fmla="*/ 3510000 h 3510321"/>
                <a:gd name="connsiteX1054" fmla="*/ 2171297 w 7885437"/>
                <a:gd name="connsiteY1054" fmla="*/ 3510000 h 3510321"/>
                <a:gd name="connsiteX1055" fmla="*/ 2171297 w 7885437"/>
                <a:gd name="connsiteY1055" fmla="*/ 3510321 h 3510321"/>
                <a:gd name="connsiteX1056" fmla="*/ 2153298 w 7885437"/>
                <a:gd name="connsiteY1056" fmla="*/ 3510321 h 3510321"/>
                <a:gd name="connsiteX1057" fmla="*/ 2153298 w 7885437"/>
                <a:gd name="connsiteY1057" fmla="*/ 3510000 h 3510321"/>
                <a:gd name="connsiteX1058" fmla="*/ 2105412 w 7885437"/>
                <a:gd name="connsiteY1058" fmla="*/ 3510000 h 3510321"/>
                <a:gd name="connsiteX1059" fmla="*/ 2105412 w 7885437"/>
                <a:gd name="connsiteY1059" fmla="*/ 3510321 h 3510321"/>
                <a:gd name="connsiteX1060" fmla="*/ 2087412 w 7885437"/>
                <a:gd name="connsiteY1060" fmla="*/ 3510321 h 3510321"/>
                <a:gd name="connsiteX1061" fmla="*/ 2087412 w 7885437"/>
                <a:gd name="connsiteY1061" fmla="*/ 3510000 h 3510321"/>
                <a:gd name="connsiteX1062" fmla="*/ 2039525 w 7885437"/>
                <a:gd name="connsiteY1062" fmla="*/ 3510000 h 3510321"/>
                <a:gd name="connsiteX1063" fmla="*/ 2039525 w 7885437"/>
                <a:gd name="connsiteY1063" fmla="*/ 3510321 h 3510321"/>
                <a:gd name="connsiteX1064" fmla="*/ 2021526 w 7885437"/>
                <a:gd name="connsiteY1064" fmla="*/ 3510321 h 3510321"/>
                <a:gd name="connsiteX1065" fmla="*/ 2021526 w 7885437"/>
                <a:gd name="connsiteY1065" fmla="*/ 3510000 h 3510321"/>
                <a:gd name="connsiteX1066" fmla="*/ 1973639 w 7885437"/>
                <a:gd name="connsiteY1066" fmla="*/ 3510000 h 3510321"/>
                <a:gd name="connsiteX1067" fmla="*/ 1955639 w 7885437"/>
                <a:gd name="connsiteY1067" fmla="*/ 3510000 h 3510321"/>
                <a:gd name="connsiteX1068" fmla="*/ 1907753 w 7885437"/>
                <a:gd name="connsiteY1068" fmla="*/ 3510000 h 3510321"/>
                <a:gd name="connsiteX1069" fmla="*/ 1907753 w 7885437"/>
                <a:gd name="connsiteY1069" fmla="*/ 3510321 h 3510321"/>
                <a:gd name="connsiteX1070" fmla="*/ 1889754 w 7885437"/>
                <a:gd name="connsiteY1070" fmla="*/ 3510321 h 3510321"/>
                <a:gd name="connsiteX1071" fmla="*/ 1889754 w 7885437"/>
                <a:gd name="connsiteY1071" fmla="*/ 3510000 h 3510321"/>
                <a:gd name="connsiteX1072" fmla="*/ 1841868 w 7885437"/>
                <a:gd name="connsiteY1072" fmla="*/ 3510000 h 3510321"/>
                <a:gd name="connsiteX1073" fmla="*/ 1841868 w 7885437"/>
                <a:gd name="connsiteY1073" fmla="*/ 3510321 h 3510321"/>
                <a:gd name="connsiteX1074" fmla="*/ 1823867 w 7885437"/>
                <a:gd name="connsiteY1074" fmla="*/ 3510321 h 3510321"/>
                <a:gd name="connsiteX1075" fmla="*/ 1823867 w 7885437"/>
                <a:gd name="connsiteY1075" fmla="*/ 3510000 h 3510321"/>
                <a:gd name="connsiteX1076" fmla="*/ 1775981 w 7885437"/>
                <a:gd name="connsiteY1076" fmla="*/ 3510000 h 3510321"/>
                <a:gd name="connsiteX1077" fmla="*/ 1775981 w 7885437"/>
                <a:gd name="connsiteY1077" fmla="*/ 3510321 h 3510321"/>
                <a:gd name="connsiteX1078" fmla="*/ 1757981 w 7885437"/>
                <a:gd name="connsiteY1078" fmla="*/ 3510321 h 3510321"/>
                <a:gd name="connsiteX1079" fmla="*/ 1757981 w 7885437"/>
                <a:gd name="connsiteY1079" fmla="*/ 3510000 h 3510321"/>
                <a:gd name="connsiteX1080" fmla="*/ 1710095 w 7885437"/>
                <a:gd name="connsiteY1080" fmla="*/ 3510000 h 3510321"/>
                <a:gd name="connsiteX1081" fmla="*/ 1710095 w 7885437"/>
                <a:gd name="connsiteY1081" fmla="*/ 3510321 h 3510321"/>
                <a:gd name="connsiteX1082" fmla="*/ 1692095 w 7885437"/>
                <a:gd name="connsiteY1082" fmla="*/ 3510321 h 3510321"/>
                <a:gd name="connsiteX1083" fmla="*/ 1692095 w 7885437"/>
                <a:gd name="connsiteY1083" fmla="*/ 3510000 h 3510321"/>
                <a:gd name="connsiteX1084" fmla="*/ 1644209 w 7885437"/>
                <a:gd name="connsiteY1084" fmla="*/ 3510000 h 3510321"/>
                <a:gd name="connsiteX1085" fmla="*/ 1626209 w 7885437"/>
                <a:gd name="connsiteY1085" fmla="*/ 3510000 h 3510321"/>
                <a:gd name="connsiteX1086" fmla="*/ 1578324 w 7885437"/>
                <a:gd name="connsiteY1086" fmla="*/ 3510000 h 3510321"/>
                <a:gd name="connsiteX1087" fmla="*/ 1578324 w 7885437"/>
                <a:gd name="connsiteY1087" fmla="*/ 3510321 h 3510321"/>
                <a:gd name="connsiteX1088" fmla="*/ 1560323 w 7885437"/>
                <a:gd name="connsiteY1088" fmla="*/ 3510321 h 3510321"/>
                <a:gd name="connsiteX1089" fmla="*/ 1560323 w 7885437"/>
                <a:gd name="connsiteY1089" fmla="*/ 3510000 h 3510321"/>
                <a:gd name="connsiteX1090" fmla="*/ 1512438 w 7885437"/>
                <a:gd name="connsiteY1090" fmla="*/ 3510000 h 3510321"/>
                <a:gd name="connsiteX1091" fmla="*/ 1512438 w 7885437"/>
                <a:gd name="connsiteY1091" fmla="*/ 3510321 h 3510321"/>
                <a:gd name="connsiteX1092" fmla="*/ 1494437 w 7885437"/>
                <a:gd name="connsiteY1092" fmla="*/ 3510321 h 3510321"/>
                <a:gd name="connsiteX1093" fmla="*/ 1494437 w 7885437"/>
                <a:gd name="connsiteY1093" fmla="*/ 3510000 h 3510321"/>
                <a:gd name="connsiteX1094" fmla="*/ 1446551 w 7885437"/>
                <a:gd name="connsiteY1094" fmla="*/ 3510000 h 3510321"/>
                <a:gd name="connsiteX1095" fmla="*/ 1446551 w 7885437"/>
                <a:gd name="connsiteY1095" fmla="*/ 3510321 h 3510321"/>
                <a:gd name="connsiteX1096" fmla="*/ 1428551 w 7885437"/>
                <a:gd name="connsiteY1096" fmla="*/ 3510321 h 3510321"/>
                <a:gd name="connsiteX1097" fmla="*/ 1428551 w 7885437"/>
                <a:gd name="connsiteY1097" fmla="*/ 3510000 h 3510321"/>
                <a:gd name="connsiteX1098" fmla="*/ 1380666 w 7885437"/>
                <a:gd name="connsiteY1098" fmla="*/ 3510000 h 3510321"/>
                <a:gd name="connsiteX1099" fmla="*/ 1380666 w 7885437"/>
                <a:gd name="connsiteY1099" fmla="*/ 3510321 h 3510321"/>
                <a:gd name="connsiteX1100" fmla="*/ 1362666 w 7885437"/>
                <a:gd name="connsiteY1100" fmla="*/ 3510321 h 3510321"/>
                <a:gd name="connsiteX1101" fmla="*/ 1362666 w 7885437"/>
                <a:gd name="connsiteY1101" fmla="*/ 3510000 h 3510321"/>
                <a:gd name="connsiteX1102" fmla="*/ 1314779 w 7885437"/>
                <a:gd name="connsiteY1102" fmla="*/ 3510000 h 3510321"/>
                <a:gd name="connsiteX1103" fmla="*/ 1296779 w 7885437"/>
                <a:gd name="connsiteY1103" fmla="*/ 3510000 h 3510321"/>
                <a:gd name="connsiteX1104" fmla="*/ 1248894 w 7885437"/>
                <a:gd name="connsiteY1104" fmla="*/ 3510000 h 3510321"/>
                <a:gd name="connsiteX1105" fmla="*/ 1248894 w 7885437"/>
                <a:gd name="connsiteY1105" fmla="*/ 3510321 h 3510321"/>
                <a:gd name="connsiteX1106" fmla="*/ 1230893 w 7885437"/>
                <a:gd name="connsiteY1106" fmla="*/ 3510321 h 3510321"/>
                <a:gd name="connsiteX1107" fmla="*/ 1230893 w 7885437"/>
                <a:gd name="connsiteY1107" fmla="*/ 3510000 h 3510321"/>
                <a:gd name="connsiteX1108" fmla="*/ 1183008 w 7885437"/>
                <a:gd name="connsiteY1108" fmla="*/ 3510000 h 3510321"/>
                <a:gd name="connsiteX1109" fmla="*/ 1183008 w 7885437"/>
                <a:gd name="connsiteY1109" fmla="*/ 3510321 h 3510321"/>
                <a:gd name="connsiteX1110" fmla="*/ 1165007 w 7885437"/>
                <a:gd name="connsiteY1110" fmla="*/ 3510321 h 3510321"/>
                <a:gd name="connsiteX1111" fmla="*/ 1165007 w 7885437"/>
                <a:gd name="connsiteY1111" fmla="*/ 3510000 h 3510321"/>
                <a:gd name="connsiteX1112" fmla="*/ 1117122 w 7885437"/>
                <a:gd name="connsiteY1112" fmla="*/ 3510000 h 3510321"/>
                <a:gd name="connsiteX1113" fmla="*/ 1117122 w 7885437"/>
                <a:gd name="connsiteY1113" fmla="*/ 3510321 h 3510321"/>
                <a:gd name="connsiteX1114" fmla="*/ 1099122 w 7885437"/>
                <a:gd name="connsiteY1114" fmla="*/ 3510321 h 3510321"/>
                <a:gd name="connsiteX1115" fmla="*/ 1099122 w 7885437"/>
                <a:gd name="connsiteY1115" fmla="*/ 3510000 h 3510321"/>
                <a:gd name="connsiteX1116" fmla="*/ 1051238 w 7885437"/>
                <a:gd name="connsiteY1116" fmla="*/ 3510000 h 3510321"/>
                <a:gd name="connsiteX1117" fmla="*/ 1051238 w 7885437"/>
                <a:gd name="connsiteY1117" fmla="*/ 3510321 h 3510321"/>
                <a:gd name="connsiteX1118" fmla="*/ 1033238 w 7885437"/>
                <a:gd name="connsiteY1118" fmla="*/ 3510321 h 3510321"/>
                <a:gd name="connsiteX1119" fmla="*/ 1033238 w 7885437"/>
                <a:gd name="connsiteY1119" fmla="*/ 3510000 h 3510321"/>
                <a:gd name="connsiteX1120" fmla="*/ 985350 w 7885437"/>
                <a:gd name="connsiteY1120" fmla="*/ 3510000 h 3510321"/>
                <a:gd name="connsiteX1121" fmla="*/ 967350 w 7885437"/>
                <a:gd name="connsiteY1121" fmla="*/ 3510000 h 3510321"/>
                <a:gd name="connsiteX1122" fmla="*/ 919466 w 7885437"/>
                <a:gd name="connsiteY1122" fmla="*/ 3510000 h 3510321"/>
                <a:gd name="connsiteX1123" fmla="*/ 919466 w 7885437"/>
                <a:gd name="connsiteY1123" fmla="*/ 3510321 h 3510321"/>
                <a:gd name="connsiteX1124" fmla="*/ 901466 w 7885437"/>
                <a:gd name="connsiteY1124" fmla="*/ 3510321 h 3510321"/>
                <a:gd name="connsiteX1125" fmla="*/ 901466 w 7885437"/>
                <a:gd name="connsiteY1125" fmla="*/ 3510000 h 3510321"/>
                <a:gd name="connsiteX1126" fmla="*/ 853581 w 7885437"/>
                <a:gd name="connsiteY1126" fmla="*/ 3510000 h 3510321"/>
                <a:gd name="connsiteX1127" fmla="*/ 853581 w 7885437"/>
                <a:gd name="connsiteY1127" fmla="*/ 3510321 h 3510321"/>
                <a:gd name="connsiteX1128" fmla="*/ 835580 w 7885437"/>
                <a:gd name="connsiteY1128" fmla="*/ 3510321 h 3510321"/>
                <a:gd name="connsiteX1129" fmla="*/ 835580 w 7885437"/>
                <a:gd name="connsiteY1129" fmla="*/ 3510000 h 3510321"/>
                <a:gd name="connsiteX1130" fmla="*/ 787694 w 7885437"/>
                <a:gd name="connsiteY1130" fmla="*/ 3510000 h 3510321"/>
                <a:gd name="connsiteX1131" fmla="*/ 787694 w 7885437"/>
                <a:gd name="connsiteY1131" fmla="*/ 3510321 h 3510321"/>
                <a:gd name="connsiteX1132" fmla="*/ 769694 w 7885437"/>
                <a:gd name="connsiteY1132" fmla="*/ 3510321 h 3510321"/>
                <a:gd name="connsiteX1133" fmla="*/ 769694 w 7885437"/>
                <a:gd name="connsiteY1133" fmla="*/ 3510000 h 3510321"/>
                <a:gd name="connsiteX1134" fmla="*/ 721808 w 7885437"/>
                <a:gd name="connsiteY1134" fmla="*/ 3510000 h 3510321"/>
                <a:gd name="connsiteX1135" fmla="*/ 721808 w 7885437"/>
                <a:gd name="connsiteY1135" fmla="*/ 3510321 h 3510321"/>
                <a:gd name="connsiteX1136" fmla="*/ 703808 w 7885437"/>
                <a:gd name="connsiteY1136" fmla="*/ 3510321 h 3510321"/>
                <a:gd name="connsiteX1137" fmla="*/ 703808 w 7885437"/>
                <a:gd name="connsiteY1137" fmla="*/ 3510000 h 3510321"/>
                <a:gd name="connsiteX1138" fmla="*/ 655919 w 7885437"/>
                <a:gd name="connsiteY1138" fmla="*/ 3510000 h 3510321"/>
                <a:gd name="connsiteX1139" fmla="*/ 637919 w 7885437"/>
                <a:gd name="connsiteY1139" fmla="*/ 3510000 h 3510321"/>
                <a:gd name="connsiteX1140" fmla="*/ 18000 w 7885437"/>
                <a:gd name="connsiteY1140" fmla="*/ 3510000 h 3510321"/>
                <a:gd name="connsiteX1141" fmla="*/ 0 w 7885437"/>
                <a:gd name="connsiteY1141" fmla="*/ 3510000 h 3510321"/>
                <a:gd name="connsiteX1142" fmla="*/ 0 w 7885437"/>
                <a:gd name="connsiteY1142" fmla="*/ 3492000 h 3510321"/>
                <a:gd name="connsiteX1143" fmla="*/ 0 w 7885437"/>
                <a:gd name="connsiteY1143" fmla="*/ 18000 h 351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</a:cxnLst>
              <a:rect l="l" t="t" r="r" b="b"/>
              <a:pathLst>
                <a:path w="7885437" h="3510321">
                  <a:moveTo>
                    <a:pt x="7244493" y="18000"/>
                  </a:moveTo>
                  <a:lnTo>
                    <a:pt x="7244493" y="3492000"/>
                  </a:lnTo>
                  <a:lnTo>
                    <a:pt x="7867437" y="3492000"/>
                  </a:lnTo>
                  <a:lnTo>
                    <a:pt x="7867437" y="18000"/>
                  </a:lnTo>
                  <a:close/>
                  <a:moveTo>
                    <a:pt x="6915089" y="18000"/>
                  </a:moveTo>
                  <a:lnTo>
                    <a:pt x="6915089" y="3492000"/>
                  </a:lnTo>
                  <a:lnTo>
                    <a:pt x="6962975" y="3492000"/>
                  </a:lnTo>
                  <a:lnTo>
                    <a:pt x="6962975" y="3402321"/>
                  </a:lnTo>
                  <a:lnTo>
                    <a:pt x="6980975" y="3402321"/>
                  </a:lnTo>
                  <a:lnTo>
                    <a:pt x="6980975" y="3492000"/>
                  </a:lnTo>
                  <a:lnTo>
                    <a:pt x="7028861" y="3492000"/>
                  </a:lnTo>
                  <a:lnTo>
                    <a:pt x="7028861" y="3402321"/>
                  </a:lnTo>
                  <a:lnTo>
                    <a:pt x="7046861" y="3402321"/>
                  </a:lnTo>
                  <a:lnTo>
                    <a:pt x="7046861" y="3492000"/>
                  </a:lnTo>
                  <a:lnTo>
                    <a:pt x="7094747" y="3492000"/>
                  </a:lnTo>
                  <a:lnTo>
                    <a:pt x="7094747" y="3402321"/>
                  </a:lnTo>
                  <a:lnTo>
                    <a:pt x="7112747" y="3402321"/>
                  </a:lnTo>
                  <a:lnTo>
                    <a:pt x="7112747" y="3492000"/>
                  </a:lnTo>
                  <a:lnTo>
                    <a:pt x="7160633" y="3492000"/>
                  </a:lnTo>
                  <a:lnTo>
                    <a:pt x="7160633" y="3402321"/>
                  </a:lnTo>
                  <a:lnTo>
                    <a:pt x="7178633" y="3402321"/>
                  </a:lnTo>
                  <a:lnTo>
                    <a:pt x="7178633" y="3492000"/>
                  </a:lnTo>
                  <a:lnTo>
                    <a:pt x="7226493" y="3492000"/>
                  </a:lnTo>
                  <a:lnTo>
                    <a:pt x="7226493" y="18000"/>
                  </a:lnTo>
                  <a:lnTo>
                    <a:pt x="7178633" y="18000"/>
                  </a:lnTo>
                  <a:lnTo>
                    <a:pt x="7178633" y="110381"/>
                  </a:lnTo>
                  <a:lnTo>
                    <a:pt x="7160633" y="110381"/>
                  </a:lnTo>
                  <a:lnTo>
                    <a:pt x="7160633" y="18000"/>
                  </a:lnTo>
                  <a:lnTo>
                    <a:pt x="7112747" y="18000"/>
                  </a:lnTo>
                  <a:lnTo>
                    <a:pt x="7112747" y="110381"/>
                  </a:lnTo>
                  <a:lnTo>
                    <a:pt x="7094747" y="110381"/>
                  </a:lnTo>
                  <a:lnTo>
                    <a:pt x="7094747" y="18000"/>
                  </a:lnTo>
                  <a:lnTo>
                    <a:pt x="7046861" y="18000"/>
                  </a:lnTo>
                  <a:lnTo>
                    <a:pt x="7046861" y="110381"/>
                  </a:lnTo>
                  <a:lnTo>
                    <a:pt x="7028861" y="110381"/>
                  </a:lnTo>
                  <a:lnTo>
                    <a:pt x="7028861" y="18000"/>
                  </a:lnTo>
                  <a:lnTo>
                    <a:pt x="6980975" y="18000"/>
                  </a:lnTo>
                  <a:lnTo>
                    <a:pt x="6980975" y="110381"/>
                  </a:lnTo>
                  <a:lnTo>
                    <a:pt x="6962975" y="110381"/>
                  </a:lnTo>
                  <a:lnTo>
                    <a:pt x="6962975" y="18000"/>
                  </a:lnTo>
                  <a:close/>
                  <a:moveTo>
                    <a:pt x="6585659" y="18000"/>
                  </a:moveTo>
                  <a:lnTo>
                    <a:pt x="6585659" y="3492000"/>
                  </a:lnTo>
                  <a:lnTo>
                    <a:pt x="6633545" y="3492000"/>
                  </a:lnTo>
                  <a:lnTo>
                    <a:pt x="6633545" y="3402321"/>
                  </a:lnTo>
                  <a:lnTo>
                    <a:pt x="6651545" y="3402321"/>
                  </a:lnTo>
                  <a:lnTo>
                    <a:pt x="6651545" y="3492000"/>
                  </a:lnTo>
                  <a:lnTo>
                    <a:pt x="6699431" y="3492000"/>
                  </a:lnTo>
                  <a:lnTo>
                    <a:pt x="6699431" y="3402321"/>
                  </a:lnTo>
                  <a:lnTo>
                    <a:pt x="6717431" y="3402321"/>
                  </a:lnTo>
                  <a:lnTo>
                    <a:pt x="6717431" y="3492000"/>
                  </a:lnTo>
                  <a:lnTo>
                    <a:pt x="6765317" y="3492000"/>
                  </a:lnTo>
                  <a:lnTo>
                    <a:pt x="6765317" y="3402321"/>
                  </a:lnTo>
                  <a:lnTo>
                    <a:pt x="6783317" y="3402321"/>
                  </a:lnTo>
                  <a:lnTo>
                    <a:pt x="6783317" y="3492000"/>
                  </a:lnTo>
                  <a:lnTo>
                    <a:pt x="6831203" y="3492000"/>
                  </a:lnTo>
                  <a:lnTo>
                    <a:pt x="6831203" y="3402321"/>
                  </a:lnTo>
                  <a:lnTo>
                    <a:pt x="6849203" y="3402321"/>
                  </a:lnTo>
                  <a:lnTo>
                    <a:pt x="6849203" y="3492000"/>
                  </a:lnTo>
                  <a:lnTo>
                    <a:pt x="6897089" y="3492000"/>
                  </a:lnTo>
                  <a:lnTo>
                    <a:pt x="6897089" y="18000"/>
                  </a:lnTo>
                  <a:lnTo>
                    <a:pt x="6849203" y="18000"/>
                  </a:lnTo>
                  <a:lnTo>
                    <a:pt x="6849203" y="110381"/>
                  </a:lnTo>
                  <a:lnTo>
                    <a:pt x="6831203" y="110381"/>
                  </a:lnTo>
                  <a:lnTo>
                    <a:pt x="6831203" y="18000"/>
                  </a:lnTo>
                  <a:lnTo>
                    <a:pt x="6783317" y="18000"/>
                  </a:lnTo>
                  <a:lnTo>
                    <a:pt x="6783317" y="110381"/>
                  </a:lnTo>
                  <a:lnTo>
                    <a:pt x="6765317" y="110381"/>
                  </a:lnTo>
                  <a:lnTo>
                    <a:pt x="6765317" y="18000"/>
                  </a:lnTo>
                  <a:lnTo>
                    <a:pt x="6717431" y="18000"/>
                  </a:lnTo>
                  <a:lnTo>
                    <a:pt x="6717431" y="110381"/>
                  </a:lnTo>
                  <a:lnTo>
                    <a:pt x="6699431" y="110381"/>
                  </a:lnTo>
                  <a:lnTo>
                    <a:pt x="6699431" y="18000"/>
                  </a:lnTo>
                  <a:lnTo>
                    <a:pt x="6651545" y="18000"/>
                  </a:lnTo>
                  <a:lnTo>
                    <a:pt x="6651545" y="110381"/>
                  </a:lnTo>
                  <a:lnTo>
                    <a:pt x="6633545" y="110381"/>
                  </a:lnTo>
                  <a:lnTo>
                    <a:pt x="6633545" y="18000"/>
                  </a:lnTo>
                  <a:close/>
                  <a:moveTo>
                    <a:pt x="6256229" y="18000"/>
                  </a:moveTo>
                  <a:lnTo>
                    <a:pt x="6256229" y="3492000"/>
                  </a:lnTo>
                  <a:lnTo>
                    <a:pt x="6304115" y="3492000"/>
                  </a:lnTo>
                  <a:lnTo>
                    <a:pt x="6304115" y="3402321"/>
                  </a:lnTo>
                  <a:lnTo>
                    <a:pt x="6322115" y="3402321"/>
                  </a:lnTo>
                  <a:lnTo>
                    <a:pt x="6322115" y="3492000"/>
                  </a:lnTo>
                  <a:lnTo>
                    <a:pt x="6370001" y="3492000"/>
                  </a:lnTo>
                  <a:lnTo>
                    <a:pt x="6370001" y="3402321"/>
                  </a:lnTo>
                  <a:lnTo>
                    <a:pt x="6388001" y="3402321"/>
                  </a:lnTo>
                  <a:lnTo>
                    <a:pt x="6388001" y="3492000"/>
                  </a:lnTo>
                  <a:lnTo>
                    <a:pt x="6435887" y="3492000"/>
                  </a:lnTo>
                  <a:lnTo>
                    <a:pt x="6435887" y="3402321"/>
                  </a:lnTo>
                  <a:lnTo>
                    <a:pt x="6453887" y="3402321"/>
                  </a:lnTo>
                  <a:lnTo>
                    <a:pt x="6453887" y="3492000"/>
                  </a:lnTo>
                  <a:lnTo>
                    <a:pt x="6501773" y="3492000"/>
                  </a:lnTo>
                  <a:lnTo>
                    <a:pt x="6501773" y="3402321"/>
                  </a:lnTo>
                  <a:lnTo>
                    <a:pt x="6519773" y="3402321"/>
                  </a:lnTo>
                  <a:lnTo>
                    <a:pt x="6519773" y="3492000"/>
                  </a:lnTo>
                  <a:lnTo>
                    <a:pt x="6567659" y="3492000"/>
                  </a:lnTo>
                  <a:lnTo>
                    <a:pt x="6567659" y="18000"/>
                  </a:lnTo>
                  <a:lnTo>
                    <a:pt x="6519773" y="18000"/>
                  </a:lnTo>
                  <a:lnTo>
                    <a:pt x="6519773" y="110381"/>
                  </a:lnTo>
                  <a:lnTo>
                    <a:pt x="6501773" y="110381"/>
                  </a:lnTo>
                  <a:lnTo>
                    <a:pt x="6501773" y="18000"/>
                  </a:lnTo>
                  <a:lnTo>
                    <a:pt x="6453887" y="18000"/>
                  </a:lnTo>
                  <a:lnTo>
                    <a:pt x="6453887" y="110381"/>
                  </a:lnTo>
                  <a:lnTo>
                    <a:pt x="6435887" y="110381"/>
                  </a:lnTo>
                  <a:lnTo>
                    <a:pt x="6435887" y="18000"/>
                  </a:lnTo>
                  <a:lnTo>
                    <a:pt x="6388001" y="18000"/>
                  </a:lnTo>
                  <a:lnTo>
                    <a:pt x="6388001" y="110381"/>
                  </a:lnTo>
                  <a:lnTo>
                    <a:pt x="6370001" y="110381"/>
                  </a:lnTo>
                  <a:lnTo>
                    <a:pt x="6370001" y="18000"/>
                  </a:lnTo>
                  <a:lnTo>
                    <a:pt x="6322115" y="18000"/>
                  </a:lnTo>
                  <a:lnTo>
                    <a:pt x="6322115" y="110381"/>
                  </a:lnTo>
                  <a:lnTo>
                    <a:pt x="6304115" y="110381"/>
                  </a:lnTo>
                  <a:lnTo>
                    <a:pt x="6304115" y="18000"/>
                  </a:lnTo>
                  <a:close/>
                  <a:moveTo>
                    <a:pt x="5926799" y="18000"/>
                  </a:moveTo>
                  <a:lnTo>
                    <a:pt x="5926799" y="3492000"/>
                  </a:lnTo>
                  <a:lnTo>
                    <a:pt x="5974685" y="3492000"/>
                  </a:lnTo>
                  <a:lnTo>
                    <a:pt x="5974685" y="3402321"/>
                  </a:lnTo>
                  <a:lnTo>
                    <a:pt x="5992685" y="3402321"/>
                  </a:lnTo>
                  <a:lnTo>
                    <a:pt x="5992685" y="3492000"/>
                  </a:lnTo>
                  <a:lnTo>
                    <a:pt x="6040571" y="3492000"/>
                  </a:lnTo>
                  <a:lnTo>
                    <a:pt x="6040571" y="3402321"/>
                  </a:lnTo>
                  <a:lnTo>
                    <a:pt x="6058571" y="3402321"/>
                  </a:lnTo>
                  <a:lnTo>
                    <a:pt x="6058571" y="3492000"/>
                  </a:lnTo>
                  <a:lnTo>
                    <a:pt x="6106457" y="3492000"/>
                  </a:lnTo>
                  <a:lnTo>
                    <a:pt x="6106457" y="3402321"/>
                  </a:lnTo>
                  <a:lnTo>
                    <a:pt x="6124457" y="3402321"/>
                  </a:lnTo>
                  <a:lnTo>
                    <a:pt x="6124457" y="3492000"/>
                  </a:lnTo>
                  <a:lnTo>
                    <a:pt x="6172343" y="3492000"/>
                  </a:lnTo>
                  <a:lnTo>
                    <a:pt x="6172343" y="3402321"/>
                  </a:lnTo>
                  <a:lnTo>
                    <a:pt x="6190343" y="3402321"/>
                  </a:lnTo>
                  <a:lnTo>
                    <a:pt x="6190343" y="3492000"/>
                  </a:lnTo>
                  <a:lnTo>
                    <a:pt x="6238229" y="3492000"/>
                  </a:lnTo>
                  <a:lnTo>
                    <a:pt x="6238229" y="18000"/>
                  </a:lnTo>
                  <a:lnTo>
                    <a:pt x="6190343" y="18000"/>
                  </a:lnTo>
                  <a:lnTo>
                    <a:pt x="6190343" y="110381"/>
                  </a:lnTo>
                  <a:lnTo>
                    <a:pt x="6172343" y="110381"/>
                  </a:lnTo>
                  <a:lnTo>
                    <a:pt x="6172343" y="18000"/>
                  </a:lnTo>
                  <a:lnTo>
                    <a:pt x="6124457" y="18000"/>
                  </a:lnTo>
                  <a:lnTo>
                    <a:pt x="6124457" y="110381"/>
                  </a:lnTo>
                  <a:lnTo>
                    <a:pt x="6106457" y="110381"/>
                  </a:lnTo>
                  <a:lnTo>
                    <a:pt x="6106457" y="18000"/>
                  </a:lnTo>
                  <a:lnTo>
                    <a:pt x="6058571" y="18000"/>
                  </a:lnTo>
                  <a:lnTo>
                    <a:pt x="6058571" y="110381"/>
                  </a:lnTo>
                  <a:lnTo>
                    <a:pt x="6040571" y="110381"/>
                  </a:lnTo>
                  <a:lnTo>
                    <a:pt x="6040571" y="18000"/>
                  </a:lnTo>
                  <a:lnTo>
                    <a:pt x="5992685" y="18000"/>
                  </a:lnTo>
                  <a:lnTo>
                    <a:pt x="5992685" y="110381"/>
                  </a:lnTo>
                  <a:lnTo>
                    <a:pt x="5974685" y="110381"/>
                  </a:lnTo>
                  <a:lnTo>
                    <a:pt x="5974685" y="18000"/>
                  </a:lnTo>
                  <a:close/>
                  <a:moveTo>
                    <a:pt x="5597369" y="18000"/>
                  </a:moveTo>
                  <a:lnTo>
                    <a:pt x="5597369" y="3492000"/>
                  </a:lnTo>
                  <a:lnTo>
                    <a:pt x="5645255" y="3492000"/>
                  </a:lnTo>
                  <a:lnTo>
                    <a:pt x="5645255" y="3402321"/>
                  </a:lnTo>
                  <a:lnTo>
                    <a:pt x="5663255" y="3402321"/>
                  </a:lnTo>
                  <a:lnTo>
                    <a:pt x="5663255" y="3492000"/>
                  </a:lnTo>
                  <a:lnTo>
                    <a:pt x="5711141" y="3492000"/>
                  </a:lnTo>
                  <a:lnTo>
                    <a:pt x="5711141" y="3402321"/>
                  </a:lnTo>
                  <a:lnTo>
                    <a:pt x="5729141" y="3402321"/>
                  </a:lnTo>
                  <a:lnTo>
                    <a:pt x="5729141" y="3492000"/>
                  </a:lnTo>
                  <a:lnTo>
                    <a:pt x="5777027" y="3492000"/>
                  </a:lnTo>
                  <a:lnTo>
                    <a:pt x="5777027" y="3402321"/>
                  </a:lnTo>
                  <a:lnTo>
                    <a:pt x="5795027" y="3402321"/>
                  </a:lnTo>
                  <a:lnTo>
                    <a:pt x="5795027" y="3492000"/>
                  </a:lnTo>
                  <a:lnTo>
                    <a:pt x="5842913" y="3492000"/>
                  </a:lnTo>
                  <a:lnTo>
                    <a:pt x="5842913" y="3402321"/>
                  </a:lnTo>
                  <a:lnTo>
                    <a:pt x="5860913" y="3402321"/>
                  </a:lnTo>
                  <a:lnTo>
                    <a:pt x="5860913" y="3492000"/>
                  </a:lnTo>
                  <a:lnTo>
                    <a:pt x="5908799" y="3492000"/>
                  </a:lnTo>
                  <a:lnTo>
                    <a:pt x="5908799" y="18000"/>
                  </a:lnTo>
                  <a:lnTo>
                    <a:pt x="5860913" y="18000"/>
                  </a:lnTo>
                  <a:lnTo>
                    <a:pt x="5860913" y="110381"/>
                  </a:lnTo>
                  <a:lnTo>
                    <a:pt x="5842913" y="110381"/>
                  </a:lnTo>
                  <a:lnTo>
                    <a:pt x="5842913" y="18000"/>
                  </a:lnTo>
                  <a:lnTo>
                    <a:pt x="5795027" y="18000"/>
                  </a:lnTo>
                  <a:lnTo>
                    <a:pt x="5795027" y="110381"/>
                  </a:lnTo>
                  <a:lnTo>
                    <a:pt x="5777027" y="110381"/>
                  </a:lnTo>
                  <a:lnTo>
                    <a:pt x="5777027" y="18000"/>
                  </a:lnTo>
                  <a:lnTo>
                    <a:pt x="5729141" y="18000"/>
                  </a:lnTo>
                  <a:lnTo>
                    <a:pt x="5729141" y="110381"/>
                  </a:lnTo>
                  <a:lnTo>
                    <a:pt x="5711141" y="110381"/>
                  </a:lnTo>
                  <a:lnTo>
                    <a:pt x="5711141" y="18000"/>
                  </a:lnTo>
                  <a:lnTo>
                    <a:pt x="5663255" y="18000"/>
                  </a:lnTo>
                  <a:lnTo>
                    <a:pt x="5663255" y="110381"/>
                  </a:lnTo>
                  <a:lnTo>
                    <a:pt x="5645255" y="110381"/>
                  </a:lnTo>
                  <a:lnTo>
                    <a:pt x="5645255" y="18000"/>
                  </a:lnTo>
                  <a:close/>
                  <a:moveTo>
                    <a:pt x="5267939" y="18000"/>
                  </a:moveTo>
                  <a:lnTo>
                    <a:pt x="5267939" y="3492000"/>
                  </a:lnTo>
                  <a:lnTo>
                    <a:pt x="5315825" y="3492000"/>
                  </a:lnTo>
                  <a:lnTo>
                    <a:pt x="5315825" y="3402321"/>
                  </a:lnTo>
                  <a:lnTo>
                    <a:pt x="5333825" y="3402321"/>
                  </a:lnTo>
                  <a:lnTo>
                    <a:pt x="5333825" y="3492000"/>
                  </a:lnTo>
                  <a:lnTo>
                    <a:pt x="5381711" y="3492000"/>
                  </a:lnTo>
                  <a:lnTo>
                    <a:pt x="5381711" y="3402321"/>
                  </a:lnTo>
                  <a:lnTo>
                    <a:pt x="5399711" y="3402321"/>
                  </a:lnTo>
                  <a:lnTo>
                    <a:pt x="5399711" y="3492000"/>
                  </a:lnTo>
                  <a:lnTo>
                    <a:pt x="5447597" y="3492000"/>
                  </a:lnTo>
                  <a:lnTo>
                    <a:pt x="5447597" y="3402321"/>
                  </a:lnTo>
                  <a:lnTo>
                    <a:pt x="5465597" y="3402321"/>
                  </a:lnTo>
                  <a:lnTo>
                    <a:pt x="5465597" y="3492000"/>
                  </a:lnTo>
                  <a:lnTo>
                    <a:pt x="5513483" y="3492000"/>
                  </a:lnTo>
                  <a:lnTo>
                    <a:pt x="5513483" y="3402321"/>
                  </a:lnTo>
                  <a:lnTo>
                    <a:pt x="5531483" y="3402321"/>
                  </a:lnTo>
                  <a:lnTo>
                    <a:pt x="5531483" y="3492000"/>
                  </a:lnTo>
                  <a:lnTo>
                    <a:pt x="5579369" y="3492000"/>
                  </a:lnTo>
                  <a:lnTo>
                    <a:pt x="5579369" y="18000"/>
                  </a:lnTo>
                  <a:lnTo>
                    <a:pt x="5531483" y="18000"/>
                  </a:lnTo>
                  <a:lnTo>
                    <a:pt x="5531483" y="110381"/>
                  </a:lnTo>
                  <a:lnTo>
                    <a:pt x="5513483" y="110381"/>
                  </a:lnTo>
                  <a:lnTo>
                    <a:pt x="5513483" y="18000"/>
                  </a:lnTo>
                  <a:lnTo>
                    <a:pt x="5465597" y="18000"/>
                  </a:lnTo>
                  <a:lnTo>
                    <a:pt x="5465597" y="110381"/>
                  </a:lnTo>
                  <a:lnTo>
                    <a:pt x="5447597" y="110381"/>
                  </a:lnTo>
                  <a:lnTo>
                    <a:pt x="5447597" y="18000"/>
                  </a:lnTo>
                  <a:lnTo>
                    <a:pt x="5399711" y="18000"/>
                  </a:lnTo>
                  <a:lnTo>
                    <a:pt x="5399711" y="110381"/>
                  </a:lnTo>
                  <a:lnTo>
                    <a:pt x="5381711" y="110381"/>
                  </a:lnTo>
                  <a:lnTo>
                    <a:pt x="5381711" y="18000"/>
                  </a:lnTo>
                  <a:lnTo>
                    <a:pt x="5333825" y="18000"/>
                  </a:lnTo>
                  <a:lnTo>
                    <a:pt x="5333825" y="110381"/>
                  </a:lnTo>
                  <a:lnTo>
                    <a:pt x="5315825" y="110381"/>
                  </a:lnTo>
                  <a:lnTo>
                    <a:pt x="5315825" y="18000"/>
                  </a:lnTo>
                  <a:close/>
                  <a:moveTo>
                    <a:pt x="4938509" y="18000"/>
                  </a:moveTo>
                  <a:lnTo>
                    <a:pt x="4938509" y="3492000"/>
                  </a:lnTo>
                  <a:lnTo>
                    <a:pt x="4986395" y="3492000"/>
                  </a:lnTo>
                  <a:lnTo>
                    <a:pt x="4986395" y="3402321"/>
                  </a:lnTo>
                  <a:lnTo>
                    <a:pt x="5004395" y="3402321"/>
                  </a:lnTo>
                  <a:lnTo>
                    <a:pt x="5004395" y="3492000"/>
                  </a:lnTo>
                  <a:lnTo>
                    <a:pt x="5052281" y="3492000"/>
                  </a:lnTo>
                  <a:lnTo>
                    <a:pt x="5052281" y="3402321"/>
                  </a:lnTo>
                  <a:lnTo>
                    <a:pt x="5070281" y="3402321"/>
                  </a:lnTo>
                  <a:lnTo>
                    <a:pt x="5070281" y="3492000"/>
                  </a:lnTo>
                  <a:lnTo>
                    <a:pt x="5118167" y="3492000"/>
                  </a:lnTo>
                  <a:lnTo>
                    <a:pt x="5118167" y="3402321"/>
                  </a:lnTo>
                  <a:lnTo>
                    <a:pt x="5136167" y="3402321"/>
                  </a:lnTo>
                  <a:lnTo>
                    <a:pt x="5136167" y="3492000"/>
                  </a:lnTo>
                  <a:lnTo>
                    <a:pt x="5184053" y="3492000"/>
                  </a:lnTo>
                  <a:lnTo>
                    <a:pt x="5184053" y="3402321"/>
                  </a:lnTo>
                  <a:lnTo>
                    <a:pt x="5202053" y="3402321"/>
                  </a:lnTo>
                  <a:lnTo>
                    <a:pt x="5202053" y="3492000"/>
                  </a:lnTo>
                  <a:lnTo>
                    <a:pt x="5249939" y="3492000"/>
                  </a:lnTo>
                  <a:lnTo>
                    <a:pt x="5249939" y="18000"/>
                  </a:lnTo>
                  <a:lnTo>
                    <a:pt x="5202053" y="18000"/>
                  </a:lnTo>
                  <a:lnTo>
                    <a:pt x="5202053" y="110381"/>
                  </a:lnTo>
                  <a:lnTo>
                    <a:pt x="5184053" y="110381"/>
                  </a:lnTo>
                  <a:lnTo>
                    <a:pt x="5184053" y="18000"/>
                  </a:lnTo>
                  <a:lnTo>
                    <a:pt x="5136167" y="18000"/>
                  </a:lnTo>
                  <a:lnTo>
                    <a:pt x="5136167" y="110381"/>
                  </a:lnTo>
                  <a:lnTo>
                    <a:pt x="5118167" y="110381"/>
                  </a:lnTo>
                  <a:lnTo>
                    <a:pt x="5118167" y="18000"/>
                  </a:lnTo>
                  <a:lnTo>
                    <a:pt x="5070281" y="18000"/>
                  </a:lnTo>
                  <a:lnTo>
                    <a:pt x="5070281" y="110381"/>
                  </a:lnTo>
                  <a:lnTo>
                    <a:pt x="5052281" y="110381"/>
                  </a:lnTo>
                  <a:lnTo>
                    <a:pt x="5052281" y="18000"/>
                  </a:lnTo>
                  <a:lnTo>
                    <a:pt x="5004395" y="18000"/>
                  </a:lnTo>
                  <a:lnTo>
                    <a:pt x="5004395" y="110381"/>
                  </a:lnTo>
                  <a:lnTo>
                    <a:pt x="4986395" y="110381"/>
                  </a:lnTo>
                  <a:lnTo>
                    <a:pt x="4986395" y="18000"/>
                  </a:lnTo>
                  <a:close/>
                  <a:moveTo>
                    <a:pt x="4609079" y="18000"/>
                  </a:moveTo>
                  <a:lnTo>
                    <a:pt x="4609079" y="3492000"/>
                  </a:lnTo>
                  <a:lnTo>
                    <a:pt x="4656965" y="3492000"/>
                  </a:lnTo>
                  <a:lnTo>
                    <a:pt x="4656965" y="3402321"/>
                  </a:lnTo>
                  <a:lnTo>
                    <a:pt x="4674965" y="3402321"/>
                  </a:lnTo>
                  <a:lnTo>
                    <a:pt x="4674965" y="3492000"/>
                  </a:lnTo>
                  <a:lnTo>
                    <a:pt x="4722851" y="3492000"/>
                  </a:lnTo>
                  <a:lnTo>
                    <a:pt x="4722851" y="3402321"/>
                  </a:lnTo>
                  <a:lnTo>
                    <a:pt x="4740851" y="3402321"/>
                  </a:lnTo>
                  <a:lnTo>
                    <a:pt x="4740851" y="3492000"/>
                  </a:lnTo>
                  <a:lnTo>
                    <a:pt x="4788737" y="3492000"/>
                  </a:lnTo>
                  <a:lnTo>
                    <a:pt x="4788737" y="3402321"/>
                  </a:lnTo>
                  <a:lnTo>
                    <a:pt x="4806737" y="3402321"/>
                  </a:lnTo>
                  <a:lnTo>
                    <a:pt x="4806737" y="3492000"/>
                  </a:lnTo>
                  <a:lnTo>
                    <a:pt x="4854623" y="3492000"/>
                  </a:lnTo>
                  <a:lnTo>
                    <a:pt x="4854623" y="3402321"/>
                  </a:lnTo>
                  <a:lnTo>
                    <a:pt x="4872623" y="3402321"/>
                  </a:lnTo>
                  <a:lnTo>
                    <a:pt x="4872623" y="3492000"/>
                  </a:lnTo>
                  <a:lnTo>
                    <a:pt x="4920509" y="3492000"/>
                  </a:lnTo>
                  <a:lnTo>
                    <a:pt x="4920509" y="18000"/>
                  </a:lnTo>
                  <a:lnTo>
                    <a:pt x="4872623" y="18000"/>
                  </a:lnTo>
                  <a:lnTo>
                    <a:pt x="4872623" y="110381"/>
                  </a:lnTo>
                  <a:lnTo>
                    <a:pt x="4854623" y="110381"/>
                  </a:lnTo>
                  <a:lnTo>
                    <a:pt x="4854623" y="18000"/>
                  </a:lnTo>
                  <a:lnTo>
                    <a:pt x="4806737" y="18000"/>
                  </a:lnTo>
                  <a:lnTo>
                    <a:pt x="4806737" y="110381"/>
                  </a:lnTo>
                  <a:lnTo>
                    <a:pt x="4788737" y="110381"/>
                  </a:lnTo>
                  <a:lnTo>
                    <a:pt x="4788737" y="18000"/>
                  </a:lnTo>
                  <a:lnTo>
                    <a:pt x="4740851" y="18000"/>
                  </a:lnTo>
                  <a:lnTo>
                    <a:pt x="4740851" y="110381"/>
                  </a:lnTo>
                  <a:lnTo>
                    <a:pt x="4722851" y="110381"/>
                  </a:lnTo>
                  <a:lnTo>
                    <a:pt x="4722851" y="18000"/>
                  </a:lnTo>
                  <a:lnTo>
                    <a:pt x="4674965" y="18000"/>
                  </a:lnTo>
                  <a:lnTo>
                    <a:pt x="4674965" y="110381"/>
                  </a:lnTo>
                  <a:lnTo>
                    <a:pt x="4656965" y="110381"/>
                  </a:lnTo>
                  <a:lnTo>
                    <a:pt x="4656965" y="18000"/>
                  </a:lnTo>
                  <a:close/>
                  <a:moveTo>
                    <a:pt x="4279649" y="18000"/>
                  </a:moveTo>
                  <a:lnTo>
                    <a:pt x="4279649" y="3492000"/>
                  </a:lnTo>
                  <a:lnTo>
                    <a:pt x="4327535" y="3492000"/>
                  </a:lnTo>
                  <a:lnTo>
                    <a:pt x="4327535" y="3402321"/>
                  </a:lnTo>
                  <a:lnTo>
                    <a:pt x="4345535" y="3402321"/>
                  </a:lnTo>
                  <a:lnTo>
                    <a:pt x="4345535" y="3492000"/>
                  </a:lnTo>
                  <a:lnTo>
                    <a:pt x="4393421" y="3492000"/>
                  </a:lnTo>
                  <a:lnTo>
                    <a:pt x="4393421" y="3402321"/>
                  </a:lnTo>
                  <a:lnTo>
                    <a:pt x="4411421" y="3402321"/>
                  </a:lnTo>
                  <a:lnTo>
                    <a:pt x="4411421" y="3492000"/>
                  </a:lnTo>
                  <a:lnTo>
                    <a:pt x="4459307" y="3492000"/>
                  </a:lnTo>
                  <a:lnTo>
                    <a:pt x="4459307" y="3402321"/>
                  </a:lnTo>
                  <a:lnTo>
                    <a:pt x="4477307" y="3402321"/>
                  </a:lnTo>
                  <a:lnTo>
                    <a:pt x="4477307" y="3492000"/>
                  </a:lnTo>
                  <a:lnTo>
                    <a:pt x="4525193" y="3492000"/>
                  </a:lnTo>
                  <a:lnTo>
                    <a:pt x="4525193" y="3402321"/>
                  </a:lnTo>
                  <a:lnTo>
                    <a:pt x="4543193" y="3402321"/>
                  </a:lnTo>
                  <a:lnTo>
                    <a:pt x="4543193" y="3492000"/>
                  </a:lnTo>
                  <a:lnTo>
                    <a:pt x="4591079" y="3492000"/>
                  </a:lnTo>
                  <a:lnTo>
                    <a:pt x="4591079" y="18000"/>
                  </a:lnTo>
                  <a:lnTo>
                    <a:pt x="4543193" y="18000"/>
                  </a:lnTo>
                  <a:lnTo>
                    <a:pt x="4543193" y="110381"/>
                  </a:lnTo>
                  <a:lnTo>
                    <a:pt x="4525193" y="110381"/>
                  </a:lnTo>
                  <a:lnTo>
                    <a:pt x="4525193" y="18000"/>
                  </a:lnTo>
                  <a:lnTo>
                    <a:pt x="4477307" y="18000"/>
                  </a:lnTo>
                  <a:lnTo>
                    <a:pt x="4477307" y="110381"/>
                  </a:lnTo>
                  <a:lnTo>
                    <a:pt x="4459307" y="110381"/>
                  </a:lnTo>
                  <a:lnTo>
                    <a:pt x="4459307" y="18000"/>
                  </a:lnTo>
                  <a:lnTo>
                    <a:pt x="4411421" y="18000"/>
                  </a:lnTo>
                  <a:lnTo>
                    <a:pt x="4411421" y="110381"/>
                  </a:lnTo>
                  <a:lnTo>
                    <a:pt x="4393421" y="110381"/>
                  </a:lnTo>
                  <a:lnTo>
                    <a:pt x="4393421" y="18000"/>
                  </a:lnTo>
                  <a:lnTo>
                    <a:pt x="4345535" y="18000"/>
                  </a:lnTo>
                  <a:lnTo>
                    <a:pt x="4345535" y="110381"/>
                  </a:lnTo>
                  <a:lnTo>
                    <a:pt x="4327535" y="110381"/>
                  </a:lnTo>
                  <a:lnTo>
                    <a:pt x="4327535" y="18000"/>
                  </a:lnTo>
                  <a:close/>
                  <a:moveTo>
                    <a:pt x="3950219" y="18000"/>
                  </a:moveTo>
                  <a:lnTo>
                    <a:pt x="3950219" y="3492000"/>
                  </a:lnTo>
                  <a:lnTo>
                    <a:pt x="3998105" y="3492000"/>
                  </a:lnTo>
                  <a:lnTo>
                    <a:pt x="3998105" y="3402321"/>
                  </a:lnTo>
                  <a:lnTo>
                    <a:pt x="4016105" y="3402321"/>
                  </a:lnTo>
                  <a:lnTo>
                    <a:pt x="4016105" y="3492000"/>
                  </a:lnTo>
                  <a:lnTo>
                    <a:pt x="4063991" y="3492000"/>
                  </a:lnTo>
                  <a:lnTo>
                    <a:pt x="4063991" y="3402321"/>
                  </a:lnTo>
                  <a:lnTo>
                    <a:pt x="4081991" y="3402321"/>
                  </a:lnTo>
                  <a:lnTo>
                    <a:pt x="4081991" y="3492000"/>
                  </a:lnTo>
                  <a:lnTo>
                    <a:pt x="4129877" y="3492000"/>
                  </a:lnTo>
                  <a:lnTo>
                    <a:pt x="4129877" y="3402321"/>
                  </a:lnTo>
                  <a:lnTo>
                    <a:pt x="4147877" y="3402321"/>
                  </a:lnTo>
                  <a:lnTo>
                    <a:pt x="4147877" y="3492000"/>
                  </a:lnTo>
                  <a:lnTo>
                    <a:pt x="4195763" y="3492000"/>
                  </a:lnTo>
                  <a:lnTo>
                    <a:pt x="4195763" y="3402321"/>
                  </a:lnTo>
                  <a:lnTo>
                    <a:pt x="4213763" y="3402321"/>
                  </a:lnTo>
                  <a:lnTo>
                    <a:pt x="4213763" y="3492000"/>
                  </a:lnTo>
                  <a:lnTo>
                    <a:pt x="4261649" y="3492000"/>
                  </a:lnTo>
                  <a:lnTo>
                    <a:pt x="4261649" y="18000"/>
                  </a:lnTo>
                  <a:lnTo>
                    <a:pt x="4213763" y="18000"/>
                  </a:lnTo>
                  <a:lnTo>
                    <a:pt x="4213763" y="110381"/>
                  </a:lnTo>
                  <a:lnTo>
                    <a:pt x="4195763" y="110381"/>
                  </a:lnTo>
                  <a:lnTo>
                    <a:pt x="4195763" y="18000"/>
                  </a:lnTo>
                  <a:lnTo>
                    <a:pt x="4147877" y="18000"/>
                  </a:lnTo>
                  <a:lnTo>
                    <a:pt x="4147877" y="110381"/>
                  </a:lnTo>
                  <a:lnTo>
                    <a:pt x="4129877" y="110381"/>
                  </a:lnTo>
                  <a:lnTo>
                    <a:pt x="4129877" y="18000"/>
                  </a:lnTo>
                  <a:lnTo>
                    <a:pt x="4081991" y="18000"/>
                  </a:lnTo>
                  <a:lnTo>
                    <a:pt x="4081991" y="110381"/>
                  </a:lnTo>
                  <a:lnTo>
                    <a:pt x="4063991" y="110381"/>
                  </a:lnTo>
                  <a:lnTo>
                    <a:pt x="4063991" y="18000"/>
                  </a:lnTo>
                  <a:lnTo>
                    <a:pt x="4016105" y="18000"/>
                  </a:lnTo>
                  <a:lnTo>
                    <a:pt x="4016105" y="110381"/>
                  </a:lnTo>
                  <a:lnTo>
                    <a:pt x="3998105" y="110381"/>
                  </a:lnTo>
                  <a:lnTo>
                    <a:pt x="3998105" y="18000"/>
                  </a:lnTo>
                  <a:close/>
                  <a:moveTo>
                    <a:pt x="3620789" y="18000"/>
                  </a:moveTo>
                  <a:lnTo>
                    <a:pt x="3620789" y="3492000"/>
                  </a:lnTo>
                  <a:lnTo>
                    <a:pt x="3668675" y="3492000"/>
                  </a:lnTo>
                  <a:lnTo>
                    <a:pt x="3668675" y="3402321"/>
                  </a:lnTo>
                  <a:lnTo>
                    <a:pt x="3686675" y="3402321"/>
                  </a:lnTo>
                  <a:lnTo>
                    <a:pt x="3686675" y="3492000"/>
                  </a:lnTo>
                  <a:lnTo>
                    <a:pt x="3734561" y="3492000"/>
                  </a:lnTo>
                  <a:lnTo>
                    <a:pt x="3734561" y="3402321"/>
                  </a:lnTo>
                  <a:lnTo>
                    <a:pt x="3752561" y="3402321"/>
                  </a:lnTo>
                  <a:lnTo>
                    <a:pt x="3752561" y="3492000"/>
                  </a:lnTo>
                  <a:lnTo>
                    <a:pt x="3800447" y="3492000"/>
                  </a:lnTo>
                  <a:lnTo>
                    <a:pt x="3800447" y="3402321"/>
                  </a:lnTo>
                  <a:lnTo>
                    <a:pt x="3818447" y="3402321"/>
                  </a:lnTo>
                  <a:lnTo>
                    <a:pt x="3818447" y="3492000"/>
                  </a:lnTo>
                  <a:lnTo>
                    <a:pt x="3866333" y="3492000"/>
                  </a:lnTo>
                  <a:lnTo>
                    <a:pt x="3866333" y="3402321"/>
                  </a:lnTo>
                  <a:lnTo>
                    <a:pt x="3884333" y="3402321"/>
                  </a:lnTo>
                  <a:lnTo>
                    <a:pt x="3884333" y="3492000"/>
                  </a:lnTo>
                  <a:lnTo>
                    <a:pt x="3932219" y="3492000"/>
                  </a:lnTo>
                  <a:lnTo>
                    <a:pt x="3932219" y="18000"/>
                  </a:lnTo>
                  <a:lnTo>
                    <a:pt x="3884333" y="18000"/>
                  </a:lnTo>
                  <a:lnTo>
                    <a:pt x="3884333" y="110381"/>
                  </a:lnTo>
                  <a:lnTo>
                    <a:pt x="3866333" y="110381"/>
                  </a:lnTo>
                  <a:lnTo>
                    <a:pt x="3866333" y="18000"/>
                  </a:lnTo>
                  <a:lnTo>
                    <a:pt x="3818447" y="18000"/>
                  </a:lnTo>
                  <a:lnTo>
                    <a:pt x="3818447" y="110381"/>
                  </a:lnTo>
                  <a:lnTo>
                    <a:pt x="3800447" y="110381"/>
                  </a:lnTo>
                  <a:lnTo>
                    <a:pt x="3800447" y="18000"/>
                  </a:lnTo>
                  <a:lnTo>
                    <a:pt x="3752561" y="18000"/>
                  </a:lnTo>
                  <a:lnTo>
                    <a:pt x="3752561" y="110381"/>
                  </a:lnTo>
                  <a:lnTo>
                    <a:pt x="3734561" y="110381"/>
                  </a:lnTo>
                  <a:lnTo>
                    <a:pt x="3734561" y="18000"/>
                  </a:lnTo>
                  <a:lnTo>
                    <a:pt x="3686675" y="18000"/>
                  </a:lnTo>
                  <a:lnTo>
                    <a:pt x="3686675" y="110381"/>
                  </a:lnTo>
                  <a:lnTo>
                    <a:pt x="3668675" y="110381"/>
                  </a:lnTo>
                  <a:lnTo>
                    <a:pt x="3668675" y="18000"/>
                  </a:lnTo>
                  <a:close/>
                  <a:moveTo>
                    <a:pt x="3291359" y="18000"/>
                  </a:moveTo>
                  <a:lnTo>
                    <a:pt x="3291359" y="3492000"/>
                  </a:lnTo>
                  <a:lnTo>
                    <a:pt x="3339245" y="3492000"/>
                  </a:lnTo>
                  <a:lnTo>
                    <a:pt x="3339245" y="3402321"/>
                  </a:lnTo>
                  <a:lnTo>
                    <a:pt x="3357245" y="3402321"/>
                  </a:lnTo>
                  <a:lnTo>
                    <a:pt x="3357245" y="3492000"/>
                  </a:lnTo>
                  <a:lnTo>
                    <a:pt x="3405131" y="3492000"/>
                  </a:lnTo>
                  <a:lnTo>
                    <a:pt x="3405131" y="3402321"/>
                  </a:lnTo>
                  <a:lnTo>
                    <a:pt x="3423131" y="3402321"/>
                  </a:lnTo>
                  <a:lnTo>
                    <a:pt x="3423131" y="3492000"/>
                  </a:lnTo>
                  <a:lnTo>
                    <a:pt x="3471017" y="3492000"/>
                  </a:lnTo>
                  <a:lnTo>
                    <a:pt x="3471017" y="3402321"/>
                  </a:lnTo>
                  <a:lnTo>
                    <a:pt x="3489017" y="3402321"/>
                  </a:lnTo>
                  <a:lnTo>
                    <a:pt x="3489017" y="3492000"/>
                  </a:lnTo>
                  <a:lnTo>
                    <a:pt x="3536903" y="3492000"/>
                  </a:lnTo>
                  <a:lnTo>
                    <a:pt x="3536903" y="3402321"/>
                  </a:lnTo>
                  <a:lnTo>
                    <a:pt x="3554903" y="3402321"/>
                  </a:lnTo>
                  <a:lnTo>
                    <a:pt x="3554903" y="3492000"/>
                  </a:lnTo>
                  <a:lnTo>
                    <a:pt x="3602789" y="3492000"/>
                  </a:lnTo>
                  <a:lnTo>
                    <a:pt x="3602789" y="18000"/>
                  </a:lnTo>
                  <a:lnTo>
                    <a:pt x="3554903" y="18000"/>
                  </a:lnTo>
                  <a:lnTo>
                    <a:pt x="3554903" y="110381"/>
                  </a:lnTo>
                  <a:lnTo>
                    <a:pt x="3536903" y="110381"/>
                  </a:lnTo>
                  <a:lnTo>
                    <a:pt x="3536903" y="18000"/>
                  </a:lnTo>
                  <a:lnTo>
                    <a:pt x="3489017" y="18000"/>
                  </a:lnTo>
                  <a:lnTo>
                    <a:pt x="3489017" y="110381"/>
                  </a:lnTo>
                  <a:lnTo>
                    <a:pt x="3471017" y="110381"/>
                  </a:lnTo>
                  <a:lnTo>
                    <a:pt x="3471017" y="18000"/>
                  </a:lnTo>
                  <a:lnTo>
                    <a:pt x="3423131" y="18000"/>
                  </a:lnTo>
                  <a:lnTo>
                    <a:pt x="3423131" y="110381"/>
                  </a:lnTo>
                  <a:lnTo>
                    <a:pt x="3405131" y="110381"/>
                  </a:lnTo>
                  <a:lnTo>
                    <a:pt x="3405131" y="18000"/>
                  </a:lnTo>
                  <a:lnTo>
                    <a:pt x="3357245" y="18000"/>
                  </a:lnTo>
                  <a:lnTo>
                    <a:pt x="3357245" y="110381"/>
                  </a:lnTo>
                  <a:lnTo>
                    <a:pt x="3339245" y="110381"/>
                  </a:lnTo>
                  <a:lnTo>
                    <a:pt x="3339245" y="18000"/>
                  </a:lnTo>
                  <a:close/>
                  <a:moveTo>
                    <a:pt x="2961929" y="18000"/>
                  </a:moveTo>
                  <a:lnTo>
                    <a:pt x="2961929" y="3492000"/>
                  </a:lnTo>
                  <a:lnTo>
                    <a:pt x="3009815" y="3492000"/>
                  </a:lnTo>
                  <a:lnTo>
                    <a:pt x="3009815" y="3402321"/>
                  </a:lnTo>
                  <a:lnTo>
                    <a:pt x="3027815" y="3402321"/>
                  </a:lnTo>
                  <a:lnTo>
                    <a:pt x="3027815" y="3492000"/>
                  </a:lnTo>
                  <a:lnTo>
                    <a:pt x="3075701" y="3492000"/>
                  </a:lnTo>
                  <a:lnTo>
                    <a:pt x="3075701" y="3402321"/>
                  </a:lnTo>
                  <a:lnTo>
                    <a:pt x="3093702" y="3402321"/>
                  </a:lnTo>
                  <a:lnTo>
                    <a:pt x="3093702" y="3492000"/>
                  </a:lnTo>
                  <a:lnTo>
                    <a:pt x="3141587" y="3492000"/>
                  </a:lnTo>
                  <a:lnTo>
                    <a:pt x="3141587" y="3402321"/>
                  </a:lnTo>
                  <a:lnTo>
                    <a:pt x="3159588" y="3402321"/>
                  </a:lnTo>
                  <a:lnTo>
                    <a:pt x="3159588" y="3492000"/>
                  </a:lnTo>
                  <a:lnTo>
                    <a:pt x="3207473" y="3492000"/>
                  </a:lnTo>
                  <a:lnTo>
                    <a:pt x="3207473" y="3402321"/>
                  </a:lnTo>
                  <a:lnTo>
                    <a:pt x="3225473" y="3402321"/>
                  </a:lnTo>
                  <a:lnTo>
                    <a:pt x="3225473" y="3492000"/>
                  </a:lnTo>
                  <a:lnTo>
                    <a:pt x="3273359" y="3492000"/>
                  </a:lnTo>
                  <a:lnTo>
                    <a:pt x="3273359" y="18000"/>
                  </a:lnTo>
                  <a:lnTo>
                    <a:pt x="3225473" y="18000"/>
                  </a:lnTo>
                  <a:lnTo>
                    <a:pt x="3225473" y="110381"/>
                  </a:lnTo>
                  <a:lnTo>
                    <a:pt x="3207473" y="110381"/>
                  </a:lnTo>
                  <a:lnTo>
                    <a:pt x="3207473" y="18000"/>
                  </a:lnTo>
                  <a:lnTo>
                    <a:pt x="3159588" y="18000"/>
                  </a:lnTo>
                  <a:lnTo>
                    <a:pt x="3159588" y="110381"/>
                  </a:lnTo>
                  <a:lnTo>
                    <a:pt x="3141587" y="110381"/>
                  </a:lnTo>
                  <a:lnTo>
                    <a:pt x="3141587" y="18000"/>
                  </a:lnTo>
                  <a:lnTo>
                    <a:pt x="3093701" y="18000"/>
                  </a:lnTo>
                  <a:lnTo>
                    <a:pt x="3093701" y="110381"/>
                  </a:lnTo>
                  <a:lnTo>
                    <a:pt x="3075701" y="110381"/>
                  </a:lnTo>
                  <a:lnTo>
                    <a:pt x="3075701" y="18000"/>
                  </a:lnTo>
                  <a:lnTo>
                    <a:pt x="3027815" y="18000"/>
                  </a:lnTo>
                  <a:lnTo>
                    <a:pt x="3027815" y="110381"/>
                  </a:lnTo>
                  <a:lnTo>
                    <a:pt x="3009816" y="110381"/>
                  </a:lnTo>
                  <a:lnTo>
                    <a:pt x="3009816" y="18000"/>
                  </a:lnTo>
                  <a:close/>
                  <a:moveTo>
                    <a:pt x="2632499" y="18000"/>
                  </a:moveTo>
                  <a:lnTo>
                    <a:pt x="2632499" y="3492000"/>
                  </a:lnTo>
                  <a:lnTo>
                    <a:pt x="2680385" y="3492000"/>
                  </a:lnTo>
                  <a:lnTo>
                    <a:pt x="2680385" y="3402321"/>
                  </a:lnTo>
                  <a:lnTo>
                    <a:pt x="2698385" y="3402321"/>
                  </a:lnTo>
                  <a:lnTo>
                    <a:pt x="2698385" y="3492000"/>
                  </a:lnTo>
                  <a:lnTo>
                    <a:pt x="2746272" y="3492000"/>
                  </a:lnTo>
                  <a:lnTo>
                    <a:pt x="2746272" y="3402321"/>
                  </a:lnTo>
                  <a:lnTo>
                    <a:pt x="2764271" y="3402321"/>
                  </a:lnTo>
                  <a:lnTo>
                    <a:pt x="2764271" y="3492000"/>
                  </a:lnTo>
                  <a:lnTo>
                    <a:pt x="2812157" y="3492000"/>
                  </a:lnTo>
                  <a:lnTo>
                    <a:pt x="2812157" y="3402321"/>
                  </a:lnTo>
                  <a:lnTo>
                    <a:pt x="2830158" y="3402321"/>
                  </a:lnTo>
                  <a:lnTo>
                    <a:pt x="2830158" y="3492000"/>
                  </a:lnTo>
                  <a:lnTo>
                    <a:pt x="2878043" y="3492000"/>
                  </a:lnTo>
                  <a:lnTo>
                    <a:pt x="2878043" y="3402321"/>
                  </a:lnTo>
                  <a:lnTo>
                    <a:pt x="2896044" y="3402321"/>
                  </a:lnTo>
                  <a:lnTo>
                    <a:pt x="2896044" y="3492000"/>
                  </a:lnTo>
                  <a:lnTo>
                    <a:pt x="2943929" y="3492000"/>
                  </a:lnTo>
                  <a:lnTo>
                    <a:pt x="2943929" y="18000"/>
                  </a:lnTo>
                  <a:lnTo>
                    <a:pt x="2896043" y="18000"/>
                  </a:lnTo>
                  <a:lnTo>
                    <a:pt x="2896043" y="110381"/>
                  </a:lnTo>
                  <a:lnTo>
                    <a:pt x="2878044" y="110381"/>
                  </a:lnTo>
                  <a:lnTo>
                    <a:pt x="2878044" y="18000"/>
                  </a:lnTo>
                  <a:lnTo>
                    <a:pt x="2830158" y="18000"/>
                  </a:lnTo>
                  <a:lnTo>
                    <a:pt x="2830158" y="110381"/>
                  </a:lnTo>
                  <a:lnTo>
                    <a:pt x="2812157" y="110381"/>
                  </a:lnTo>
                  <a:lnTo>
                    <a:pt x="2812157" y="18000"/>
                  </a:lnTo>
                  <a:lnTo>
                    <a:pt x="2764271" y="18000"/>
                  </a:lnTo>
                  <a:lnTo>
                    <a:pt x="2764271" y="110381"/>
                  </a:lnTo>
                  <a:lnTo>
                    <a:pt x="2746271" y="110381"/>
                  </a:lnTo>
                  <a:lnTo>
                    <a:pt x="2746271" y="18000"/>
                  </a:lnTo>
                  <a:lnTo>
                    <a:pt x="2698385" y="18000"/>
                  </a:lnTo>
                  <a:lnTo>
                    <a:pt x="2698385" y="110381"/>
                  </a:lnTo>
                  <a:lnTo>
                    <a:pt x="2680385" y="110381"/>
                  </a:lnTo>
                  <a:lnTo>
                    <a:pt x="2680385" y="18000"/>
                  </a:lnTo>
                  <a:close/>
                  <a:moveTo>
                    <a:pt x="2303069" y="18000"/>
                  </a:moveTo>
                  <a:lnTo>
                    <a:pt x="2303069" y="3492000"/>
                  </a:lnTo>
                  <a:lnTo>
                    <a:pt x="2350956" y="3492000"/>
                  </a:lnTo>
                  <a:lnTo>
                    <a:pt x="2350956" y="3402321"/>
                  </a:lnTo>
                  <a:lnTo>
                    <a:pt x="2368956" y="3402321"/>
                  </a:lnTo>
                  <a:lnTo>
                    <a:pt x="2368956" y="3492000"/>
                  </a:lnTo>
                  <a:lnTo>
                    <a:pt x="2416841" y="3492000"/>
                  </a:lnTo>
                  <a:lnTo>
                    <a:pt x="2416841" y="3402321"/>
                  </a:lnTo>
                  <a:lnTo>
                    <a:pt x="2434841" y="3402321"/>
                  </a:lnTo>
                  <a:lnTo>
                    <a:pt x="2434841" y="3492000"/>
                  </a:lnTo>
                  <a:lnTo>
                    <a:pt x="2482727" y="3492000"/>
                  </a:lnTo>
                  <a:lnTo>
                    <a:pt x="2482727" y="3402321"/>
                  </a:lnTo>
                  <a:lnTo>
                    <a:pt x="2500727" y="3402321"/>
                  </a:lnTo>
                  <a:lnTo>
                    <a:pt x="2500727" y="3492000"/>
                  </a:lnTo>
                  <a:lnTo>
                    <a:pt x="2548613" y="3492000"/>
                  </a:lnTo>
                  <a:lnTo>
                    <a:pt x="2548613" y="3402321"/>
                  </a:lnTo>
                  <a:lnTo>
                    <a:pt x="2566614" y="3402321"/>
                  </a:lnTo>
                  <a:lnTo>
                    <a:pt x="2566614" y="3492000"/>
                  </a:lnTo>
                  <a:lnTo>
                    <a:pt x="2614499" y="3492000"/>
                  </a:lnTo>
                  <a:lnTo>
                    <a:pt x="2614499" y="18000"/>
                  </a:lnTo>
                  <a:lnTo>
                    <a:pt x="2566613" y="18000"/>
                  </a:lnTo>
                  <a:lnTo>
                    <a:pt x="2566613" y="110381"/>
                  </a:lnTo>
                  <a:lnTo>
                    <a:pt x="2548614" y="110381"/>
                  </a:lnTo>
                  <a:lnTo>
                    <a:pt x="2548614" y="18000"/>
                  </a:lnTo>
                  <a:lnTo>
                    <a:pt x="2500728" y="18000"/>
                  </a:lnTo>
                  <a:lnTo>
                    <a:pt x="2500728" y="110381"/>
                  </a:lnTo>
                  <a:lnTo>
                    <a:pt x="2482727" y="110381"/>
                  </a:lnTo>
                  <a:lnTo>
                    <a:pt x="2482727" y="18000"/>
                  </a:lnTo>
                  <a:lnTo>
                    <a:pt x="2434841" y="18000"/>
                  </a:lnTo>
                  <a:lnTo>
                    <a:pt x="2434841" y="110381"/>
                  </a:lnTo>
                  <a:lnTo>
                    <a:pt x="2416841" y="110381"/>
                  </a:lnTo>
                  <a:lnTo>
                    <a:pt x="2416841" y="18000"/>
                  </a:lnTo>
                  <a:lnTo>
                    <a:pt x="2368956" y="18000"/>
                  </a:lnTo>
                  <a:lnTo>
                    <a:pt x="2368956" y="110381"/>
                  </a:lnTo>
                  <a:lnTo>
                    <a:pt x="2350955" y="110381"/>
                  </a:lnTo>
                  <a:lnTo>
                    <a:pt x="2350955" y="18000"/>
                  </a:lnTo>
                  <a:close/>
                  <a:moveTo>
                    <a:pt x="1973639" y="18000"/>
                  </a:moveTo>
                  <a:lnTo>
                    <a:pt x="1973639" y="3492000"/>
                  </a:lnTo>
                  <a:lnTo>
                    <a:pt x="2021526" y="3492000"/>
                  </a:lnTo>
                  <a:lnTo>
                    <a:pt x="2021526" y="3402321"/>
                  </a:lnTo>
                  <a:lnTo>
                    <a:pt x="2039525" y="3402321"/>
                  </a:lnTo>
                  <a:lnTo>
                    <a:pt x="2039525" y="3492000"/>
                  </a:lnTo>
                  <a:lnTo>
                    <a:pt x="2087412" y="3492000"/>
                  </a:lnTo>
                  <a:lnTo>
                    <a:pt x="2087412" y="3402321"/>
                  </a:lnTo>
                  <a:lnTo>
                    <a:pt x="2105412" y="3402321"/>
                  </a:lnTo>
                  <a:lnTo>
                    <a:pt x="2105412" y="3492000"/>
                  </a:lnTo>
                  <a:lnTo>
                    <a:pt x="2153298" y="3492000"/>
                  </a:lnTo>
                  <a:lnTo>
                    <a:pt x="2153298" y="3402321"/>
                  </a:lnTo>
                  <a:lnTo>
                    <a:pt x="2171297" y="3402321"/>
                  </a:lnTo>
                  <a:lnTo>
                    <a:pt x="2171297" y="3492000"/>
                  </a:lnTo>
                  <a:lnTo>
                    <a:pt x="2219183" y="3492000"/>
                  </a:lnTo>
                  <a:lnTo>
                    <a:pt x="2219183" y="3402321"/>
                  </a:lnTo>
                  <a:lnTo>
                    <a:pt x="2237184" y="3402321"/>
                  </a:lnTo>
                  <a:lnTo>
                    <a:pt x="2237184" y="3492000"/>
                  </a:lnTo>
                  <a:lnTo>
                    <a:pt x="2285069" y="3492000"/>
                  </a:lnTo>
                  <a:lnTo>
                    <a:pt x="2285069" y="18000"/>
                  </a:lnTo>
                  <a:lnTo>
                    <a:pt x="2237183" y="18000"/>
                  </a:lnTo>
                  <a:lnTo>
                    <a:pt x="2237183" y="110381"/>
                  </a:lnTo>
                  <a:lnTo>
                    <a:pt x="2219183" y="110381"/>
                  </a:lnTo>
                  <a:lnTo>
                    <a:pt x="2219183" y="18000"/>
                  </a:lnTo>
                  <a:lnTo>
                    <a:pt x="2171297" y="18000"/>
                  </a:lnTo>
                  <a:lnTo>
                    <a:pt x="2171297" y="110381"/>
                  </a:lnTo>
                  <a:lnTo>
                    <a:pt x="2153297" y="110381"/>
                  </a:lnTo>
                  <a:lnTo>
                    <a:pt x="2153297" y="18000"/>
                  </a:lnTo>
                  <a:lnTo>
                    <a:pt x="2105411" y="18000"/>
                  </a:lnTo>
                  <a:lnTo>
                    <a:pt x="2105411" y="110381"/>
                  </a:lnTo>
                  <a:lnTo>
                    <a:pt x="2087412" y="110381"/>
                  </a:lnTo>
                  <a:lnTo>
                    <a:pt x="2087412" y="18000"/>
                  </a:lnTo>
                  <a:lnTo>
                    <a:pt x="2039526" y="18000"/>
                  </a:lnTo>
                  <a:lnTo>
                    <a:pt x="2039526" y="110381"/>
                  </a:lnTo>
                  <a:lnTo>
                    <a:pt x="2021525" y="110381"/>
                  </a:lnTo>
                  <a:lnTo>
                    <a:pt x="2021525" y="18000"/>
                  </a:lnTo>
                  <a:close/>
                  <a:moveTo>
                    <a:pt x="1644209" y="18000"/>
                  </a:moveTo>
                  <a:lnTo>
                    <a:pt x="1644209" y="3492000"/>
                  </a:lnTo>
                  <a:lnTo>
                    <a:pt x="1692095" y="3492000"/>
                  </a:lnTo>
                  <a:lnTo>
                    <a:pt x="1692095" y="3402321"/>
                  </a:lnTo>
                  <a:lnTo>
                    <a:pt x="1710095" y="3402321"/>
                  </a:lnTo>
                  <a:lnTo>
                    <a:pt x="1710095" y="3492000"/>
                  </a:lnTo>
                  <a:lnTo>
                    <a:pt x="1757981" y="3492000"/>
                  </a:lnTo>
                  <a:lnTo>
                    <a:pt x="1757981" y="3402321"/>
                  </a:lnTo>
                  <a:lnTo>
                    <a:pt x="1775981" y="3402321"/>
                  </a:lnTo>
                  <a:lnTo>
                    <a:pt x="1775981" y="3492000"/>
                  </a:lnTo>
                  <a:lnTo>
                    <a:pt x="1823867" y="3492000"/>
                  </a:lnTo>
                  <a:lnTo>
                    <a:pt x="1823867" y="3402321"/>
                  </a:lnTo>
                  <a:lnTo>
                    <a:pt x="1841868" y="3402321"/>
                  </a:lnTo>
                  <a:lnTo>
                    <a:pt x="1841868" y="3492000"/>
                  </a:lnTo>
                  <a:lnTo>
                    <a:pt x="1889754" y="3492000"/>
                  </a:lnTo>
                  <a:lnTo>
                    <a:pt x="1889754" y="3402321"/>
                  </a:lnTo>
                  <a:lnTo>
                    <a:pt x="1907753" y="3402321"/>
                  </a:lnTo>
                  <a:lnTo>
                    <a:pt x="1907753" y="3492000"/>
                  </a:lnTo>
                  <a:lnTo>
                    <a:pt x="1955639" y="3492000"/>
                  </a:lnTo>
                  <a:lnTo>
                    <a:pt x="1955639" y="18000"/>
                  </a:lnTo>
                  <a:lnTo>
                    <a:pt x="1907753" y="18000"/>
                  </a:lnTo>
                  <a:lnTo>
                    <a:pt x="1907753" y="110381"/>
                  </a:lnTo>
                  <a:lnTo>
                    <a:pt x="1889753" y="110381"/>
                  </a:lnTo>
                  <a:lnTo>
                    <a:pt x="1889753" y="18000"/>
                  </a:lnTo>
                  <a:lnTo>
                    <a:pt x="1841867" y="18000"/>
                  </a:lnTo>
                  <a:lnTo>
                    <a:pt x="1841867" y="110381"/>
                  </a:lnTo>
                  <a:lnTo>
                    <a:pt x="1823867" y="110381"/>
                  </a:lnTo>
                  <a:lnTo>
                    <a:pt x="1823867" y="18000"/>
                  </a:lnTo>
                  <a:lnTo>
                    <a:pt x="1775981" y="18000"/>
                  </a:lnTo>
                  <a:lnTo>
                    <a:pt x="1775981" y="110381"/>
                  </a:lnTo>
                  <a:lnTo>
                    <a:pt x="1757981" y="110381"/>
                  </a:lnTo>
                  <a:lnTo>
                    <a:pt x="1757981" y="18000"/>
                  </a:lnTo>
                  <a:lnTo>
                    <a:pt x="1710095" y="18000"/>
                  </a:lnTo>
                  <a:lnTo>
                    <a:pt x="1710095" y="110381"/>
                  </a:lnTo>
                  <a:lnTo>
                    <a:pt x="1692095" y="110381"/>
                  </a:lnTo>
                  <a:lnTo>
                    <a:pt x="1692095" y="18000"/>
                  </a:lnTo>
                  <a:close/>
                  <a:moveTo>
                    <a:pt x="1314779" y="18000"/>
                  </a:moveTo>
                  <a:lnTo>
                    <a:pt x="1314779" y="3492000"/>
                  </a:lnTo>
                  <a:lnTo>
                    <a:pt x="1362666" y="3492000"/>
                  </a:lnTo>
                  <a:lnTo>
                    <a:pt x="1362666" y="3402321"/>
                  </a:lnTo>
                  <a:lnTo>
                    <a:pt x="1380666" y="3402321"/>
                  </a:lnTo>
                  <a:lnTo>
                    <a:pt x="1380666" y="3492000"/>
                  </a:lnTo>
                  <a:lnTo>
                    <a:pt x="1428551" y="3492000"/>
                  </a:lnTo>
                  <a:lnTo>
                    <a:pt x="1428551" y="3402321"/>
                  </a:lnTo>
                  <a:lnTo>
                    <a:pt x="1446551" y="3402321"/>
                  </a:lnTo>
                  <a:lnTo>
                    <a:pt x="1446551" y="3492000"/>
                  </a:lnTo>
                  <a:lnTo>
                    <a:pt x="1494437" y="3492000"/>
                  </a:lnTo>
                  <a:lnTo>
                    <a:pt x="1494437" y="3402321"/>
                  </a:lnTo>
                  <a:lnTo>
                    <a:pt x="1512438" y="3402321"/>
                  </a:lnTo>
                  <a:lnTo>
                    <a:pt x="1512438" y="3492000"/>
                  </a:lnTo>
                  <a:lnTo>
                    <a:pt x="1560323" y="3492000"/>
                  </a:lnTo>
                  <a:lnTo>
                    <a:pt x="1560323" y="3402321"/>
                  </a:lnTo>
                  <a:lnTo>
                    <a:pt x="1578324" y="3402321"/>
                  </a:lnTo>
                  <a:lnTo>
                    <a:pt x="1578324" y="3492000"/>
                  </a:lnTo>
                  <a:lnTo>
                    <a:pt x="1626209" y="3492000"/>
                  </a:lnTo>
                  <a:lnTo>
                    <a:pt x="1626209" y="18000"/>
                  </a:lnTo>
                  <a:lnTo>
                    <a:pt x="1578324" y="18000"/>
                  </a:lnTo>
                  <a:lnTo>
                    <a:pt x="1578324" y="110381"/>
                  </a:lnTo>
                  <a:lnTo>
                    <a:pt x="1560323" y="110381"/>
                  </a:lnTo>
                  <a:lnTo>
                    <a:pt x="1560323" y="18000"/>
                  </a:lnTo>
                  <a:lnTo>
                    <a:pt x="1512437" y="18000"/>
                  </a:lnTo>
                  <a:lnTo>
                    <a:pt x="1512437" y="110381"/>
                  </a:lnTo>
                  <a:lnTo>
                    <a:pt x="1494437" y="110381"/>
                  </a:lnTo>
                  <a:lnTo>
                    <a:pt x="1494437" y="18000"/>
                  </a:lnTo>
                  <a:lnTo>
                    <a:pt x="1446551" y="18000"/>
                  </a:lnTo>
                  <a:lnTo>
                    <a:pt x="1446551" y="110381"/>
                  </a:lnTo>
                  <a:lnTo>
                    <a:pt x="1428551" y="110381"/>
                  </a:lnTo>
                  <a:lnTo>
                    <a:pt x="1428551" y="18000"/>
                  </a:lnTo>
                  <a:lnTo>
                    <a:pt x="1380665" y="18000"/>
                  </a:lnTo>
                  <a:lnTo>
                    <a:pt x="1380665" y="110381"/>
                  </a:lnTo>
                  <a:lnTo>
                    <a:pt x="1362665" y="110381"/>
                  </a:lnTo>
                  <a:lnTo>
                    <a:pt x="1362665" y="18000"/>
                  </a:lnTo>
                  <a:close/>
                  <a:moveTo>
                    <a:pt x="985350" y="18000"/>
                  </a:moveTo>
                  <a:lnTo>
                    <a:pt x="985350" y="3492000"/>
                  </a:lnTo>
                  <a:lnTo>
                    <a:pt x="1033238" y="3492000"/>
                  </a:lnTo>
                  <a:lnTo>
                    <a:pt x="1033238" y="3402321"/>
                  </a:lnTo>
                  <a:lnTo>
                    <a:pt x="1051238" y="3402321"/>
                  </a:lnTo>
                  <a:lnTo>
                    <a:pt x="1051238" y="3492000"/>
                  </a:lnTo>
                  <a:lnTo>
                    <a:pt x="1099122" y="3492000"/>
                  </a:lnTo>
                  <a:lnTo>
                    <a:pt x="1099122" y="3402321"/>
                  </a:lnTo>
                  <a:lnTo>
                    <a:pt x="1117122" y="3402321"/>
                  </a:lnTo>
                  <a:lnTo>
                    <a:pt x="1117122" y="3492000"/>
                  </a:lnTo>
                  <a:lnTo>
                    <a:pt x="1165007" y="3492000"/>
                  </a:lnTo>
                  <a:lnTo>
                    <a:pt x="1165007" y="3402321"/>
                  </a:lnTo>
                  <a:lnTo>
                    <a:pt x="1183008" y="3402321"/>
                  </a:lnTo>
                  <a:lnTo>
                    <a:pt x="1183008" y="3492000"/>
                  </a:lnTo>
                  <a:lnTo>
                    <a:pt x="1230893" y="3492000"/>
                  </a:lnTo>
                  <a:lnTo>
                    <a:pt x="1230893" y="3402321"/>
                  </a:lnTo>
                  <a:lnTo>
                    <a:pt x="1248894" y="3402321"/>
                  </a:lnTo>
                  <a:lnTo>
                    <a:pt x="1248894" y="3492000"/>
                  </a:lnTo>
                  <a:lnTo>
                    <a:pt x="1296779" y="3492000"/>
                  </a:lnTo>
                  <a:lnTo>
                    <a:pt x="1296779" y="18000"/>
                  </a:lnTo>
                  <a:lnTo>
                    <a:pt x="1248893" y="18000"/>
                  </a:lnTo>
                  <a:lnTo>
                    <a:pt x="1248893" y="110381"/>
                  </a:lnTo>
                  <a:lnTo>
                    <a:pt x="1230893" y="110381"/>
                  </a:lnTo>
                  <a:lnTo>
                    <a:pt x="1230893" y="18000"/>
                  </a:lnTo>
                  <a:lnTo>
                    <a:pt x="1183007" y="18000"/>
                  </a:lnTo>
                  <a:lnTo>
                    <a:pt x="1183007" y="110381"/>
                  </a:lnTo>
                  <a:lnTo>
                    <a:pt x="1165007" y="110381"/>
                  </a:lnTo>
                  <a:lnTo>
                    <a:pt x="1165007" y="18000"/>
                  </a:lnTo>
                  <a:lnTo>
                    <a:pt x="1117121" y="18000"/>
                  </a:lnTo>
                  <a:lnTo>
                    <a:pt x="1117121" y="110381"/>
                  </a:lnTo>
                  <a:lnTo>
                    <a:pt x="1099121" y="110381"/>
                  </a:lnTo>
                  <a:lnTo>
                    <a:pt x="1099121" y="18000"/>
                  </a:lnTo>
                  <a:lnTo>
                    <a:pt x="1051235" y="18000"/>
                  </a:lnTo>
                  <a:lnTo>
                    <a:pt x="1051235" y="110381"/>
                  </a:lnTo>
                  <a:lnTo>
                    <a:pt x="1033235" y="110381"/>
                  </a:lnTo>
                  <a:lnTo>
                    <a:pt x="1033235" y="18000"/>
                  </a:lnTo>
                  <a:close/>
                  <a:moveTo>
                    <a:pt x="655919" y="18000"/>
                  </a:moveTo>
                  <a:lnTo>
                    <a:pt x="655919" y="3492000"/>
                  </a:lnTo>
                  <a:lnTo>
                    <a:pt x="703808" y="3492000"/>
                  </a:lnTo>
                  <a:lnTo>
                    <a:pt x="703808" y="3402321"/>
                  </a:lnTo>
                  <a:lnTo>
                    <a:pt x="721808" y="3402321"/>
                  </a:lnTo>
                  <a:lnTo>
                    <a:pt x="721808" y="3492000"/>
                  </a:lnTo>
                  <a:lnTo>
                    <a:pt x="769694" y="3492000"/>
                  </a:lnTo>
                  <a:lnTo>
                    <a:pt x="769694" y="3402321"/>
                  </a:lnTo>
                  <a:lnTo>
                    <a:pt x="787694" y="3402321"/>
                  </a:lnTo>
                  <a:lnTo>
                    <a:pt x="787694" y="3492000"/>
                  </a:lnTo>
                  <a:lnTo>
                    <a:pt x="835580" y="3492000"/>
                  </a:lnTo>
                  <a:lnTo>
                    <a:pt x="835580" y="3402321"/>
                  </a:lnTo>
                  <a:lnTo>
                    <a:pt x="853581" y="3402321"/>
                  </a:lnTo>
                  <a:lnTo>
                    <a:pt x="853581" y="3492000"/>
                  </a:lnTo>
                  <a:lnTo>
                    <a:pt x="901466" y="3492000"/>
                  </a:lnTo>
                  <a:lnTo>
                    <a:pt x="901466" y="3402321"/>
                  </a:lnTo>
                  <a:lnTo>
                    <a:pt x="919466" y="3402321"/>
                  </a:lnTo>
                  <a:lnTo>
                    <a:pt x="919466" y="3492000"/>
                  </a:lnTo>
                  <a:lnTo>
                    <a:pt x="967350" y="3492000"/>
                  </a:lnTo>
                  <a:lnTo>
                    <a:pt x="967350" y="18000"/>
                  </a:lnTo>
                  <a:lnTo>
                    <a:pt x="919463" y="18000"/>
                  </a:lnTo>
                  <a:lnTo>
                    <a:pt x="919463" y="110381"/>
                  </a:lnTo>
                  <a:lnTo>
                    <a:pt x="901464" y="110381"/>
                  </a:lnTo>
                  <a:lnTo>
                    <a:pt x="901464" y="18000"/>
                  </a:lnTo>
                  <a:lnTo>
                    <a:pt x="853577" y="18000"/>
                  </a:lnTo>
                  <a:lnTo>
                    <a:pt x="853577" y="110381"/>
                  </a:lnTo>
                  <a:lnTo>
                    <a:pt x="835578" y="110381"/>
                  </a:lnTo>
                  <a:lnTo>
                    <a:pt x="835578" y="18000"/>
                  </a:lnTo>
                  <a:lnTo>
                    <a:pt x="787692" y="18000"/>
                  </a:lnTo>
                  <a:lnTo>
                    <a:pt x="787692" y="110381"/>
                  </a:lnTo>
                  <a:lnTo>
                    <a:pt x="769692" y="110381"/>
                  </a:lnTo>
                  <a:lnTo>
                    <a:pt x="769692" y="18000"/>
                  </a:lnTo>
                  <a:lnTo>
                    <a:pt x="721806" y="18000"/>
                  </a:lnTo>
                  <a:lnTo>
                    <a:pt x="721806" y="110381"/>
                  </a:lnTo>
                  <a:lnTo>
                    <a:pt x="703806" y="110381"/>
                  </a:lnTo>
                  <a:lnTo>
                    <a:pt x="703806" y="18000"/>
                  </a:lnTo>
                  <a:close/>
                  <a:moveTo>
                    <a:pt x="18000" y="18000"/>
                  </a:moveTo>
                  <a:lnTo>
                    <a:pt x="18000" y="3492000"/>
                  </a:lnTo>
                  <a:lnTo>
                    <a:pt x="637919" y="3492000"/>
                  </a:lnTo>
                  <a:lnTo>
                    <a:pt x="637919" y="18000"/>
                  </a:lnTo>
                  <a:close/>
                  <a:moveTo>
                    <a:pt x="0" y="0"/>
                  </a:moveTo>
                  <a:lnTo>
                    <a:pt x="18000" y="0"/>
                  </a:lnTo>
                  <a:lnTo>
                    <a:pt x="637919" y="0"/>
                  </a:lnTo>
                  <a:lnTo>
                    <a:pt x="655919" y="0"/>
                  </a:lnTo>
                  <a:lnTo>
                    <a:pt x="967350" y="0"/>
                  </a:lnTo>
                  <a:lnTo>
                    <a:pt x="985350" y="0"/>
                  </a:lnTo>
                  <a:lnTo>
                    <a:pt x="1296779" y="0"/>
                  </a:lnTo>
                  <a:lnTo>
                    <a:pt x="1314779" y="0"/>
                  </a:lnTo>
                  <a:lnTo>
                    <a:pt x="1626209" y="0"/>
                  </a:lnTo>
                  <a:lnTo>
                    <a:pt x="1644209" y="0"/>
                  </a:lnTo>
                  <a:lnTo>
                    <a:pt x="1955639" y="0"/>
                  </a:lnTo>
                  <a:lnTo>
                    <a:pt x="1973639" y="0"/>
                  </a:lnTo>
                  <a:lnTo>
                    <a:pt x="2285069" y="0"/>
                  </a:lnTo>
                  <a:lnTo>
                    <a:pt x="2303069" y="0"/>
                  </a:lnTo>
                  <a:lnTo>
                    <a:pt x="2614499" y="0"/>
                  </a:lnTo>
                  <a:lnTo>
                    <a:pt x="2632499" y="0"/>
                  </a:lnTo>
                  <a:lnTo>
                    <a:pt x="2943929" y="0"/>
                  </a:lnTo>
                  <a:lnTo>
                    <a:pt x="2961929" y="0"/>
                  </a:lnTo>
                  <a:lnTo>
                    <a:pt x="3273359" y="0"/>
                  </a:lnTo>
                  <a:lnTo>
                    <a:pt x="3291359" y="0"/>
                  </a:lnTo>
                  <a:lnTo>
                    <a:pt x="3602789" y="0"/>
                  </a:lnTo>
                  <a:lnTo>
                    <a:pt x="3620789" y="0"/>
                  </a:lnTo>
                  <a:lnTo>
                    <a:pt x="3932219" y="0"/>
                  </a:lnTo>
                  <a:lnTo>
                    <a:pt x="3950219" y="0"/>
                  </a:lnTo>
                  <a:lnTo>
                    <a:pt x="4261649" y="0"/>
                  </a:lnTo>
                  <a:lnTo>
                    <a:pt x="4279649" y="0"/>
                  </a:lnTo>
                  <a:lnTo>
                    <a:pt x="4591079" y="0"/>
                  </a:lnTo>
                  <a:lnTo>
                    <a:pt x="4609079" y="0"/>
                  </a:lnTo>
                  <a:lnTo>
                    <a:pt x="4920509" y="0"/>
                  </a:lnTo>
                  <a:lnTo>
                    <a:pt x="4938509" y="0"/>
                  </a:lnTo>
                  <a:lnTo>
                    <a:pt x="5249939" y="0"/>
                  </a:lnTo>
                  <a:lnTo>
                    <a:pt x="5267939" y="0"/>
                  </a:lnTo>
                  <a:lnTo>
                    <a:pt x="5579369" y="0"/>
                  </a:lnTo>
                  <a:lnTo>
                    <a:pt x="5597369" y="0"/>
                  </a:lnTo>
                  <a:lnTo>
                    <a:pt x="5908799" y="0"/>
                  </a:lnTo>
                  <a:lnTo>
                    <a:pt x="5926799" y="0"/>
                  </a:lnTo>
                  <a:lnTo>
                    <a:pt x="6238229" y="0"/>
                  </a:lnTo>
                  <a:lnTo>
                    <a:pt x="6256229" y="0"/>
                  </a:lnTo>
                  <a:lnTo>
                    <a:pt x="6567659" y="0"/>
                  </a:lnTo>
                  <a:lnTo>
                    <a:pt x="6585659" y="0"/>
                  </a:lnTo>
                  <a:lnTo>
                    <a:pt x="6897089" y="0"/>
                  </a:lnTo>
                  <a:lnTo>
                    <a:pt x="6915089" y="0"/>
                  </a:lnTo>
                  <a:lnTo>
                    <a:pt x="7226493" y="0"/>
                  </a:lnTo>
                  <a:lnTo>
                    <a:pt x="7244493" y="0"/>
                  </a:lnTo>
                  <a:lnTo>
                    <a:pt x="7867437" y="0"/>
                  </a:lnTo>
                  <a:lnTo>
                    <a:pt x="7884000" y="0"/>
                  </a:lnTo>
                  <a:lnTo>
                    <a:pt x="7885437" y="0"/>
                  </a:lnTo>
                  <a:lnTo>
                    <a:pt x="7885437" y="3510000"/>
                  </a:lnTo>
                  <a:lnTo>
                    <a:pt x="7884000" y="3510000"/>
                  </a:lnTo>
                  <a:lnTo>
                    <a:pt x="7867437" y="3510000"/>
                  </a:lnTo>
                  <a:lnTo>
                    <a:pt x="7244493" y="3510000"/>
                  </a:lnTo>
                  <a:lnTo>
                    <a:pt x="7226493" y="3510000"/>
                  </a:lnTo>
                  <a:lnTo>
                    <a:pt x="7178633" y="3510000"/>
                  </a:lnTo>
                  <a:lnTo>
                    <a:pt x="7178633" y="3510321"/>
                  </a:lnTo>
                  <a:lnTo>
                    <a:pt x="7160633" y="3510321"/>
                  </a:lnTo>
                  <a:lnTo>
                    <a:pt x="7160633" y="3510000"/>
                  </a:lnTo>
                  <a:lnTo>
                    <a:pt x="7112747" y="3510000"/>
                  </a:lnTo>
                  <a:lnTo>
                    <a:pt x="7112747" y="3510321"/>
                  </a:lnTo>
                  <a:lnTo>
                    <a:pt x="7094747" y="3510321"/>
                  </a:lnTo>
                  <a:lnTo>
                    <a:pt x="7094747" y="3510000"/>
                  </a:lnTo>
                  <a:lnTo>
                    <a:pt x="7046861" y="3510000"/>
                  </a:lnTo>
                  <a:lnTo>
                    <a:pt x="7046861" y="3510321"/>
                  </a:lnTo>
                  <a:lnTo>
                    <a:pt x="7028861" y="3510321"/>
                  </a:lnTo>
                  <a:lnTo>
                    <a:pt x="7028861" y="3510000"/>
                  </a:lnTo>
                  <a:lnTo>
                    <a:pt x="6980975" y="3510000"/>
                  </a:lnTo>
                  <a:lnTo>
                    <a:pt x="6980975" y="3510321"/>
                  </a:lnTo>
                  <a:lnTo>
                    <a:pt x="6962975" y="3510321"/>
                  </a:lnTo>
                  <a:lnTo>
                    <a:pt x="6962975" y="3510000"/>
                  </a:lnTo>
                  <a:lnTo>
                    <a:pt x="6915089" y="3510000"/>
                  </a:lnTo>
                  <a:lnTo>
                    <a:pt x="6897089" y="3510000"/>
                  </a:lnTo>
                  <a:lnTo>
                    <a:pt x="6849203" y="3510000"/>
                  </a:lnTo>
                  <a:lnTo>
                    <a:pt x="6849203" y="3510321"/>
                  </a:lnTo>
                  <a:lnTo>
                    <a:pt x="6831203" y="3510321"/>
                  </a:lnTo>
                  <a:lnTo>
                    <a:pt x="6831203" y="3510000"/>
                  </a:lnTo>
                  <a:lnTo>
                    <a:pt x="6783317" y="3510000"/>
                  </a:lnTo>
                  <a:lnTo>
                    <a:pt x="6783317" y="3510321"/>
                  </a:lnTo>
                  <a:lnTo>
                    <a:pt x="6765317" y="3510321"/>
                  </a:lnTo>
                  <a:lnTo>
                    <a:pt x="6765317" y="3510000"/>
                  </a:lnTo>
                  <a:lnTo>
                    <a:pt x="6717431" y="3510000"/>
                  </a:lnTo>
                  <a:lnTo>
                    <a:pt x="6717431" y="3510321"/>
                  </a:lnTo>
                  <a:lnTo>
                    <a:pt x="6699431" y="3510321"/>
                  </a:lnTo>
                  <a:lnTo>
                    <a:pt x="6699431" y="3510000"/>
                  </a:lnTo>
                  <a:lnTo>
                    <a:pt x="6651545" y="3510000"/>
                  </a:lnTo>
                  <a:lnTo>
                    <a:pt x="6651545" y="3510321"/>
                  </a:lnTo>
                  <a:lnTo>
                    <a:pt x="6633545" y="3510321"/>
                  </a:lnTo>
                  <a:lnTo>
                    <a:pt x="6633545" y="3510000"/>
                  </a:lnTo>
                  <a:lnTo>
                    <a:pt x="6585659" y="3510000"/>
                  </a:lnTo>
                  <a:lnTo>
                    <a:pt x="6567659" y="3510000"/>
                  </a:lnTo>
                  <a:lnTo>
                    <a:pt x="6519773" y="3510000"/>
                  </a:lnTo>
                  <a:lnTo>
                    <a:pt x="6519773" y="3510321"/>
                  </a:lnTo>
                  <a:lnTo>
                    <a:pt x="6501773" y="3510321"/>
                  </a:lnTo>
                  <a:lnTo>
                    <a:pt x="6501773" y="3510000"/>
                  </a:lnTo>
                  <a:lnTo>
                    <a:pt x="6453887" y="3510000"/>
                  </a:lnTo>
                  <a:lnTo>
                    <a:pt x="6453887" y="3510321"/>
                  </a:lnTo>
                  <a:lnTo>
                    <a:pt x="6435887" y="3510321"/>
                  </a:lnTo>
                  <a:lnTo>
                    <a:pt x="6435887" y="3510000"/>
                  </a:lnTo>
                  <a:lnTo>
                    <a:pt x="6388001" y="3510000"/>
                  </a:lnTo>
                  <a:lnTo>
                    <a:pt x="6388001" y="3510321"/>
                  </a:lnTo>
                  <a:lnTo>
                    <a:pt x="6370001" y="3510321"/>
                  </a:lnTo>
                  <a:lnTo>
                    <a:pt x="6370001" y="3510000"/>
                  </a:lnTo>
                  <a:lnTo>
                    <a:pt x="6322115" y="3510000"/>
                  </a:lnTo>
                  <a:lnTo>
                    <a:pt x="6322115" y="3510321"/>
                  </a:lnTo>
                  <a:lnTo>
                    <a:pt x="6304115" y="3510321"/>
                  </a:lnTo>
                  <a:lnTo>
                    <a:pt x="6304115" y="3510000"/>
                  </a:lnTo>
                  <a:lnTo>
                    <a:pt x="6256229" y="3510000"/>
                  </a:lnTo>
                  <a:lnTo>
                    <a:pt x="6238229" y="3510000"/>
                  </a:lnTo>
                  <a:lnTo>
                    <a:pt x="6190343" y="3510000"/>
                  </a:lnTo>
                  <a:lnTo>
                    <a:pt x="6190343" y="3510321"/>
                  </a:lnTo>
                  <a:lnTo>
                    <a:pt x="6172343" y="3510321"/>
                  </a:lnTo>
                  <a:lnTo>
                    <a:pt x="6172343" y="3510000"/>
                  </a:lnTo>
                  <a:lnTo>
                    <a:pt x="6124457" y="3510000"/>
                  </a:lnTo>
                  <a:lnTo>
                    <a:pt x="6124457" y="3510321"/>
                  </a:lnTo>
                  <a:lnTo>
                    <a:pt x="6106457" y="3510321"/>
                  </a:lnTo>
                  <a:lnTo>
                    <a:pt x="6106457" y="3510000"/>
                  </a:lnTo>
                  <a:lnTo>
                    <a:pt x="6058571" y="3510000"/>
                  </a:lnTo>
                  <a:lnTo>
                    <a:pt x="6058571" y="3510321"/>
                  </a:lnTo>
                  <a:lnTo>
                    <a:pt x="6040571" y="3510321"/>
                  </a:lnTo>
                  <a:lnTo>
                    <a:pt x="6040571" y="3510000"/>
                  </a:lnTo>
                  <a:lnTo>
                    <a:pt x="5992685" y="3510000"/>
                  </a:lnTo>
                  <a:lnTo>
                    <a:pt x="5992685" y="3510321"/>
                  </a:lnTo>
                  <a:lnTo>
                    <a:pt x="5974685" y="3510321"/>
                  </a:lnTo>
                  <a:lnTo>
                    <a:pt x="5974685" y="3510000"/>
                  </a:lnTo>
                  <a:lnTo>
                    <a:pt x="5926799" y="3510000"/>
                  </a:lnTo>
                  <a:lnTo>
                    <a:pt x="5908799" y="3510000"/>
                  </a:lnTo>
                  <a:lnTo>
                    <a:pt x="5860913" y="3510000"/>
                  </a:lnTo>
                  <a:lnTo>
                    <a:pt x="5860913" y="3510321"/>
                  </a:lnTo>
                  <a:lnTo>
                    <a:pt x="5842913" y="3510321"/>
                  </a:lnTo>
                  <a:lnTo>
                    <a:pt x="5842913" y="3510000"/>
                  </a:lnTo>
                  <a:lnTo>
                    <a:pt x="5795027" y="3510000"/>
                  </a:lnTo>
                  <a:lnTo>
                    <a:pt x="5795027" y="3510321"/>
                  </a:lnTo>
                  <a:lnTo>
                    <a:pt x="5777027" y="3510321"/>
                  </a:lnTo>
                  <a:lnTo>
                    <a:pt x="5777027" y="3510000"/>
                  </a:lnTo>
                  <a:lnTo>
                    <a:pt x="5729141" y="3510000"/>
                  </a:lnTo>
                  <a:lnTo>
                    <a:pt x="5729141" y="3510321"/>
                  </a:lnTo>
                  <a:lnTo>
                    <a:pt x="5711141" y="3510321"/>
                  </a:lnTo>
                  <a:lnTo>
                    <a:pt x="5711141" y="3510000"/>
                  </a:lnTo>
                  <a:lnTo>
                    <a:pt x="5663255" y="3510000"/>
                  </a:lnTo>
                  <a:lnTo>
                    <a:pt x="5663255" y="3510321"/>
                  </a:lnTo>
                  <a:lnTo>
                    <a:pt x="5645255" y="3510321"/>
                  </a:lnTo>
                  <a:lnTo>
                    <a:pt x="5645255" y="3510000"/>
                  </a:lnTo>
                  <a:lnTo>
                    <a:pt x="5597369" y="3510000"/>
                  </a:lnTo>
                  <a:lnTo>
                    <a:pt x="5579369" y="3510000"/>
                  </a:lnTo>
                  <a:lnTo>
                    <a:pt x="5531483" y="3510000"/>
                  </a:lnTo>
                  <a:lnTo>
                    <a:pt x="5531483" y="3510321"/>
                  </a:lnTo>
                  <a:lnTo>
                    <a:pt x="5513483" y="3510321"/>
                  </a:lnTo>
                  <a:lnTo>
                    <a:pt x="5513483" y="3510000"/>
                  </a:lnTo>
                  <a:lnTo>
                    <a:pt x="5465597" y="3510000"/>
                  </a:lnTo>
                  <a:lnTo>
                    <a:pt x="5465597" y="3510321"/>
                  </a:lnTo>
                  <a:lnTo>
                    <a:pt x="5447597" y="3510321"/>
                  </a:lnTo>
                  <a:lnTo>
                    <a:pt x="5447597" y="3510000"/>
                  </a:lnTo>
                  <a:lnTo>
                    <a:pt x="5399711" y="3510000"/>
                  </a:lnTo>
                  <a:lnTo>
                    <a:pt x="5399711" y="3510321"/>
                  </a:lnTo>
                  <a:lnTo>
                    <a:pt x="5381711" y="3510321"/>
                  </a:lnTo>
                  <a:lnTo>
                    <a:pt x="5381711" y="3510000"/>
                  </a:lnTo>
                  <a:lnTo>
                    <a:pt x="5333825" y="3510000"/>
                  </a:lnTo>
                  <a:lnTo>
                    <a:pt x="5333825" y="3510321"/>
                  </a:lnTo>
                  <a:lnTo>
                    <a:pt x="5315825" y="3510321"/>
                  </a:lnTo>
                  <a:lnTo>
                    <a:pt x="5315825" y="3510000"/>
                  </a:lnTo>
                  <a:lnTo>
                    <a:pt x="5267939" y="3510000"/>
                  </a:lnTo>
                  <a:lnTo>
                    <a:pt x="5249939" y="3510000"/>
                  </a:lnTo>
                  <a:lnTo>
                    <a:pt x="5202053" y="3510000"/>
                  </a:lnTo>
                  <a:lnTo>
                    <a:pt x="5202053" y="3510321"/>
                  </a:lnTo>
                  <a:lnTo>
                    <a:pt x="5184053" y="3510321"/>
                  </a:lnTo>
                  <a:lnTo>
                    <a:pt x="5184053" y="3510000"/>
                  </a:lnTo>
                  <a:lnTo>
                    <a:pt x="5136167" y="3510000"/>
                  </a:lnTo>
                  <a:lnTo>
                    <a:pt x="5136167" y="3510321"/>
                  </a:lnTo>
                  <a:lnTo>
                    <a:pt x="5118167" y="3510321"/>
                  </a:lnTo>
                  <a:lnTo>
                    <a:pt x="5118167" y="3510000"/>
                  </a:lnTo>
                  <a:lnTo>
                    <a:pt x="5070281" y="3510000"/>
                  </a:lnTo>
                  <a:lnTo>
                    <a:pt x="5070281" y="3510321"/>
                  </a:lnTo>
                  <a:lnTo>
                    <a:pt x="5052281" y="3510321"/>
                  </a:lnTo>
                  <a:lnTo>
                    <a:pt x="5052281" y="3510000"/>
                  </a:lnTo>
                  <a:lnTo>
                    <a:pt x="5004395" y="3510000"/>
                  </a:lnTo>
                  <a:lnTo>
                    <a:pt x="5004395" y="3510321"/>
                  </a:lnTo>
                  <a:lnTo>
                    <a:pt x="4986395" y="3510321"/>
                  </a:lnTo>
                  <a:lnTo>
                    <a:pt x="4986395" y="3510000"/>
                  </a:lnTo>
                  <a:lnTo>
                    <a:pt x="4938509" y="3510000"/>
                  </a:lnTo>
                  <a:lnTo>
                    <a:pt x="4920509" y="3510000"/>
                  </a:lnTo>
                  <a:lnTo>
                    <a:pt x="4872623" y="3510000"/>
                  </a:lnTo>
                  <a:lnTo>
                    <a:pt x="4872623" y="3510321"/>
                  </a:lnTo>
                  <a:lnTo>
                    <a:pt x="4854623" y="3510321"/>
                  </a:lnTo>
                  <a:lnTo>
                    <a:pt x="4854623" y="3510000"/>
                  </a:lnTo>
                  <a:lnTo>
                    <a:pt x="4806737" y="3510000"/>
                  </a:lnTo>
                  <a:lnTo>
                    <a:pt x="4806737" y="3510321"/>
                  </a:lnTo>
                  <a:lnTo>
                    <a:pt x="4788737" y="3510321"/>
                  </a:lnTo>
                  <a:lnTo>
                    <a:pt x="4788737" y="3510000"/>
                  </a:lnTo>
                  <a:lnTo>
                    <a:pt x="4740851" y="3510000"/>
                  </a:lnTo>
                  <a:lnTo>
                    <a:pt x="4740851" y="3510321"/>
                  </a:lnTo>
                  <a:lnTo>
                    <a:pt x="4722851" y="3510321"/>
                  </a:lnTo>
                  <a:lnTo>
                    <a:pt x="4722851" y="3510000"/>
                  </a:lnTo>
                  <a:lnTo>
                    <a:pt x="4674965" y="3510000"/>
                  </a:lnTo>
                  <a:lnTo>
                    <a:pt x="4674965" y="3510321"/>
                  </a:lnTo>
                  <a:lnTo>
                    <a:pt x="4656965" y="3510321"/>
                  </a:lnTo>
                  <a:lnTo>
                    <a:pt x="4656965" y="3510000"/>
                  </a:lnTo>
                  <a:lnTo>
                    <a:pt x="4609079" y="3510000"/>
                  </a:lnTo>
                  <a:lnTo>
                    <a:pt x="4591079" y="3510000"/>
                  </a:lnTo>
                  <a:lnTo>
                    <a:pt x="4543193" y="3510000"/>
                  </a:lnTo>
                  <a:lnTo>
                    <a:pt x="4543193" y="3510321"/>
                  </a:lnTo>
                  <a:lnTo>
                    <a:pt x="4525193" y="3510321"/>
                  </a:lnTo>
                  <a:lnTo>
                    <a:pt x="4525193" y="3510000"/>
                  </a:lnTo>
                  <a:lnTo>
                    <a:pt x="4477307" y="3510000"/>
                  </a:lnTo>
                  <a:lnTo>
                    <a:pt x="4477307" y="3510321"/>
                  </a:lnTo>
                  <a:lnTo>
                    <a:pt x="4459307" y="3510321"/>
                  </a:lnTo>
                  <a:lnTo>
                    <a:pt x="4459307" y="3510000"/>
                  </a:lnTo>
                  <a:lnTo>
                    <a:pt x="4411421" y="3510000"/>
                  </a:lnTo>
                  <a:lnTo>
                    <a:pt x="4411421" y="3510321"/>
                  </a:lnTo>
                  <a:lnTo>
                    <a:pt x="4393421" y="3510321"/>
                  </a:lnTo>
                  <a:lnTo>
                    <a:pt x="4393421" y="3510000"/>
                  </a:lnTo>
                  <a:lnTo>
                    <a:pt x="4345535" y="3510000"/>
                  </a:lnTo>
                  <a:lnTo>
                    <a:pt x="4345535" y="3510321"/>
                  </a:lnTo>
                  <a:lnTo>
                    <a:pt x="4327535" y="3510321"/>
                  </a:lnTo>
                  <a:lnTo>
                    <a:pt x="4327535" y="3510000"/>
                  </a:lnTo>
                  <a:lnTo>
                    <a:pt x="4279649" y="3510000"/>
                  </a:lnTo>
                  <a:lnTo>
                    <a:pt x="4261649" y="3510000"/>
                  </a:lnTo>
                  <a:lnTo>
                    <a:pt x="4213763" y="3510000"/>
                  </a:lnTo>
                  <a:lnTo>
                    <a:pt x="4213763" y="3510321"/>
                  </a:lnTo>
                  <a:lnTo>
                    <a:pt x="4195763" y="3510321"/>
                  </a:lnTo>
                  <a:lnTo>
                    <a:pt x="4195763" y="3510000"/>
                  </a:lnTo>
                  <a:lnTo>
                    <a:pt x="4147877" y="3510000"/>
                  </a:lnTo>
                  <a:lnTo>
                    <a:pt x="4147877" y="3510321"/>
                  </a:lnTo>
                  <a:lnTo>
                    <a:pt x="4129877" y="3510321"/>
                  </a:lnTo>
                  <a:lnTo>
                    <a:pt x="4129877" y="3510000"/>
                  </a:lnTo>
                  <a:lnTo>
                    <a:pt x="4081991" y="3510000"/>
                  </a:lnTo>
                  <a:lnTo>
                    <a:pt x="4081991" y="3510321"/>
                  </a:lnTo>
                  <a:lnTo>
                    <a:pt x="4063991" y="3510321"/>
                  </a:lnTo>
                  <a:lnTo>
                    <a:pt x="4063991" y="3510000"/>
                  </a:lnTo>
                  <a:lnTo>
                    <a:pt x="4016105" y="3510000"/>
                  </a:lnTo>
                  <a:lnTo>
                    <a:pt x="4016105" y="3510321"/>
                  </a:lnTo>
                  <a:lnTo>
                    <a:pt x="3998105" y="3510321"/>
                  </a:lnTo>
                  <a:lnTo>
                    <a:pt x="3998105" y="3510000"/>
                  </a:lnTo>
                  <a:lnTo>
                    <a:pt x="3950219" y="3510000"/>
                  </a:lnTo>
                  <a:lnTo>
                    <a:pt x="3932219" y="3510000"/>
                  </a:lnTo>
                  <a:lnTo>
                    <a:pt x="3884333" y="3510000"/>
                  </a:lnTo>
                  <a:lnTo>
                    <a:pt x="3884333" y="3510321"/>
                  </a:lnTo>
                  <a:lnTo>
                    <a:pt x="3866333" y="3510321"/>
                  </a:lnTo>
                  <a:lnTo>
                    <a:pt x="3866333" y="3510000"/>
                  </a:lnTo>
                  <a:lnTo>
                    <a:pt x="3818447" y="3510000"/>
                  </a:lnTo>
                  <a:lnTo>
                    <a:pt x="3818447" y="3510321"/>
                  </a:lnTo>
                  <a:lnTo>
                    <a:pt x="3800447" y="3510321"/>
                  </a:lnTo>
                  <a:lnTo>
                    <a:pt x="3800447" y="3510000"/>
                  </a:lnTo>
                  <a:lnTo>
                    <a:pt x="3752561" y="3510000"/>
                  </a:lnTo>
                  <a:lnTo>
                    <a:pt x="3752561" y="3510321"/>
                  </a:lnTo>
                  <a:lnTo>
                    <a:pt x="3734561" y="3510321"/>
                  </a:lnTo>
                  <a:lnTo>
                    <a:pt x="3734561" y="3510000"/>
                  </a:lnTo>
                  <a:lnTo>
                    <a:pt x="3686675" y="3510000"/>
                  </a:lnTo>
                  <a:lnTo>
                    <a:pt x="3686675" y="3510321"/>
                  </a:lnTo>
                  <a:lnTo>
                    <a:pt x="3668675" y="3510321"/>
                  </a:lnTo>
                  <a:lnTo>
                    <a:pt x="3668675" y="3510000"/>
                  </a:lnTo>
                  <a:lnTo>
                    <a:pt x="3620789" y="3510000"/>
                  </a:lnTo>
                  <a:lnTo>
                    <a:pt x="3602789" y="3510000"/>
                  </a:lnTo>
                  <a:lnTo>
                    <a:pt x="3554903" y="3510000"/>
                  </a:lnTo>
                  <a:lnTo>
                    <a:pt x="3554903" y="3510321"/>
                  </a:lnTo>
                  <a:lnTo>
                    <a:pt x="3536903" y="3510321"/>
                  </a:lnTo>
                  <a:lnTo>
                    <a:pt x="3536903" y="3510000"/>
                  </a:lnTo>
                  <a:lnTo>
                    <a:pt x="3489017" y="3510000"/>
                  </a:lnTo>
                  <a:lnTo>
                    <a:pt x="3489017" y="3510321"/>
                  </a:lnTo>
                  <a:lnTo>
                    <a:pt x="3471017" y="3510321"/>
                  </a:lnTo>
                  <a:lnTo>
                    <a:pt x="3471017" y="3510000"/>
                  </a:lnTo>
                  <a:lnTo>
                    <a:pt x="3423131" y="3510000"/>
                  </a:lnTo>
                  <a:lnTo>
                    <a:pt x="3423131" y="3510321"/>
                  </a:lnTo>
                  <a:lnTo>
                    <a:pt x="3405131" y="3510321"/>
                  </a:lnTo>
                  <a:lnTo>
                    <a:pt x="3405131" y="3510000"/>
                  </a:lnTo>
                  <a:lnTo>
                    <a:pt x="3357245" y="3510000"/>
                  </a:lnTo>
                  <a:lnTo>
                    <a:pt x="3357245" y="3510321"/>
                  </a:lnTo>
                  <a:lnTo>
                    <a:pt x="3339245" y="3510321"/>
                  </a:lnTo>
                  <a:lnTo>
                    <a:pt x="3339245" y="3510000"/>
                  </a:lnTo>
                  <a:lnTo>
                    <a:pt x="3291359" y="3510000"/>
                  </a:lnTo>
                  <a:lnTo>
                    <a:pt x="3273359" y="3510000"/>
                  </a:lnTo>
                  <a:lnTo>
                    <a:pt x="3225473" y="3510000"/>
                  </a:lnTo>
                  <a:lnTo>
                    <a:pt x="3225473" y="3510321"/>
                  </a:lnTo>
                  <a:lnTo>
                    <a:pt x="3207473" y="3510321"/>
                  </a:lnTo>
                  <a:lnTo>
                    <a:pt x="3207473" y="3510000"/>
                  </a:lnTo>
                  <a:lnTo>
                    <a:pt x="3159588" y="3510000"/>
                  </a:lnTo>
                  <a:lnTo>
                    <a:pt x="3159588" y="3510321"/>
                  </a:lnTo>
                  <a:lnTo>
                    <a:pt x="3141587" y="3510321"/>
                  </a:lnTo>
                  <a:lnTo>
                    <a:pt x="3141587" y="3510000"/>
                  </a:lnTo>
                  <a:lnTo>
                    <a:pt x="3093702" y="3510000"/>
                  </a:lnTo>
                  <a:lnTo>
                    <a:pt x="3093702" y="3510321"/>
                  </a:lnTo>
                  <a:lnTo>
                    <a:pt x="3075701" y="3510321"/>
                  </a:lnTo>
                  <a:lnTo>
                    <a:pt x="3075701" y="3510000"/>
                  </a:lnTo>
                  <a:lnTo>
                    <a:pt x="3027815" y="3510000"/>
                  </a:lnTo>
                  <a:lnTo>
                    <a:pt x="3027815" y="3510321"/>
                  </a:lnTo>
                  <a:lnTo>
                    <a:pt x="3009815" y="3510321"/>
                  </a:lnTo>
                  <a:lnTo>
                    <a:pt x="3009815" y="3510000"/>
                  </a:lnTo>
                  <a:lnTo>
                    <a:pt x="2961929" y="3510000"/>
                  </a:lnTo>
                  <a:lnTo>
                    <a:pt x="2943929" y="3510000"/>
                  </a:lnTo>
                  <a:lnTo>
                    <a:pt x="2896044" y="3510000"/>
                  </a:lnTo>
                  <a:lnTo>
                    <a:pt x="2896044" y="3510321"/>
                  </a:lnTo>
                  <a:lnTo>
                    <a:pt x="2878043" y="3510321"/>
                  </a:lnTo>
                  <a:lnTo>
                    <a:pt x="2878043" y="3510000"/>
                  </a:lnTo>
                  <a:lnTo>
                    <a:pt x="2830158" y="3510000"/>
                  </a:lnTo>
                  <a:lnTo>
                    <a:pt x="2830158" y="3510321"/>
                  </a:lnTo>
                  <a:lnTo>
                    <a:pt x="2812157" y="3510321"/>
                  </a:lnTo>
                  <a:lnTo>
                    <a:pt x="2812157" y="3510000"/>
                  </a:lnTo>
                  <a:lnTo>
                    <a:pt x="2764271" y="3510000"/>
                  </a:lnTo>
                  <a:lnTo>
                    <a:pt x="2764271" y="3510321"/>
                  </a:lnTo>
                  <a:lnTo>
                    <a:pt x="2746272" y="3510321"/>
                  </a:lnTo>
                  <a:lnTo>
                    <a:pt x="2746272" y="3510000"/>
                  </a:lnTo>
                  <a:lnTo>
                    <a:pt x="2698385" y="3510000"/>
                  </a:lnTo>
                  <a:lnTo>
                    <a:pt x="2698385" y="3510321"/>
                  </a:lnTo>
                  <a:lnTo>
                    <a:pt x="2680385" y="3510321"/>
                  </a:lnTo>
                  <a:lnTo>
                    <a:pt x="2680385" y="3510000"/>
                  </a:lnTo>
                  <a:lnTo>
                    <a:pt x="2632499" y="3510000"/>
                  </a:lnTo>
                  <a:lnTo>
                    <a:pt x="2614499" y="3510000"/>
                  </a:lnTo>
                  <a:lnTo>
                    <a:pt x="2566614" y="3510000"/>
                  </a:lnTo>
                  <a:lnTo>
                    <a:pt x="2566614" y="3510321"/>
                  </a:lnTo>
                  <a:lnTo>
                    <a:pt x="2548613" y="3510321"/>
                  </a:lnTo>
                  <a:lnTo>
                    <a:pt x="2548613" y="3510000"/>
                  </a:lnTo>
                  <a:lnTo>
                    <a:pt x="2500727" y="3510000"/>
                  </a:lnTo>
                  <a:lnTo>
                    <a:pt x="2500727" y="3510321"/>
                  </a:lnTo>
                  <a:lnTo>
                    <a:pt x="2482727" y="3510321"/>
                  </a:lnTo>
                  <a:lnTo>
                    <a:pt x="2482727" y="3510000"/>
                  </a:lnTo>
                  <a:lnTo>
                    <a:pt x="2434841" y="3510000"/>
                  </a:lnTo>
                  <a:lnTo>
                    <a:pt x="2434841" y="3510321"/>
                  </a:lnTo>
                  <a:lnTo>
                    <a:pt x="2416841" y="3510321"/>
                  </a:lnTo>
                  <a:lnTo>
                    <a:pt x="2416841" y="3510000"/>
                  </a:lnTo>
                  <a:lnTo>
                    <a:pt x="2368956" y="3510000"/>
                  </a:lnTo>
                  <a:lnTo>
                    <a:pt x="2368956" y="3510321"/>
                  </a:lnTo>
                  <a:lnTo>
                    <a:pt x="2350956" y="3510321"/>
                  </a:lnTo>
                  <a:lnTo>
                    <a:pt x="2350956" y="3510000"/>
                  </a:lnTo>
                  <a:lnTo>
                    <a:pt x="2303069" y="3510000"/>
                  </a:lnTo>
                  <a:lnTo>
                    <a:pt x="2285069" y="3510000"/>
                  </a:lnTo>
                  <a:lnTo>
                    <a:pt x="2237184" y="3510000"/>
                  </a:lnTo>
                  <a:lnTo>
                    <a:pt x="2237184" y="3510321"/>
                  </a:lnTo>
                  <a:lnTo>
                    <a:pt x="2219183" y="3510321"/>
                  </a:lnTo>
                  <a:lnTo>
                    <a:pt x="2219183" y="3510000"/>
                  </a:lnTo>
                  <a:lnTo>
                    <a:pt x="2171297" y="3510000"/>
                  </a:lnTo>
                  <a:lnTo>
                    <a:pt x="2171297" y="3510321"/>
                  </a:lnTo>
                  <a:lnTo>
                    <a:pt x="2153298" y="3510321"/>
                  </a:lnTo>
                  <a:lnTo>
                    <a:pt x="2153298" y="3510000"/>
                  </a:lnTo>
                  <a:lnTo>
                    <a:pt x="2105412" y="3510000"/>
                  </a:lnTo>
                  <a:lnTo>
                    <a:pt x="2105412" y="3510321"/>
                  </a:lnTo>
                  <a:lnTo>
                    <a:pt x="2087412" y="3510321"/>
                  </a:lnTo>
                  <a:lnTo>
                    <a:pt x="2087412" y="3510000"/>
                  </a:lnTo>
                  <a:lnTo>
                    <a:pt x="2039525" y="3510000"/>
                  </a:lnTo>
                  <a:lnTo>
                    <a:pt x="2039525" y="3510321"/>
                  </a:lnTo>
                  <a:lnTo>
                    <a:pt x="2021526" y="3510321"/>
                  </a:lnTo>
                  <a:lnTo>
                    <a:pt x="2021526" y="3510000"/>
                  </a:lnTo>
                  <a:lnTo>
                    <a:pt x="1973639" y="3510000"/>
                  </a:lnTo>
                  <a:lnTo>
                    <a:pt x="1955639" y="3510000"/>
                  </a:lnTo>
                  <a:lnTo>
                    <a:pt x="1907753" y="3510000"/>
                  </a:lnTo>
                  <a:lnTo>
                    <a:pt x="1907753" y="3510321"/>
                  </a:lnTo>
                  <a:lnTo>
                    <a:pt x="1889754" y="3510321"/>
                  </a:lnTo>
                  <a:lnTo>
                    <a:pt x="1889754" y="3510000"/>
                  </a:lnTo>
                  <a:lnTo>
                    <a:pt x="1841868" y="3510000"/>
                  </a:lnTo>
                  <a:lnTo>
                    <a:pt x="1841868" y="3510321"/>
                  </a:lnTo>
                  <a:lnTo>
                    <a:pt x="1823867" y="3510321"/>
                  </a:lnTo>
                  <a:lnTo>
                    <a:pt x="1823867" y="3510000"/>
                  </a:lnTo>
                  <a:lnTo>
                    <a:pt x="1775981" y="3510000"/>
                  </a:lnTo>
                  <a:lnTo>
                    <a:pt x="1775981" y="3510321"/>
                  </a:lnTo>
                  <a:lnTo>
                    <a:pt x="1757981" y="3510321"/>
                  </a:lnTo>
                  <a:lnTo>
                    <a:pt x="1757981" y="3510000"/>
                  </a:lnTo>
                  <a:lnTo>
                    <a:pt x="1710095" y="3510000"/>
                  </a:lnTo>
                  <a:lnTo>
                    <a:pt x="1710095" y="3510321"/>
                  </a:lnTo>
                  <a:lnTo>
                    <a:pt x="1692095" y="3510321"/>
                  </a:lnTo>
                  <a:lnTo>
                    <a:pt x="1692095" y="3510000"/>
                  </a:lnTo>
                  <a:lnTo>
                    <a:pt x="1644209" y="3510000"/>
                  </a:lnTo>
                  <a:lnTo>
                    <a:pt x="1626209" y="3510000"/>
                  </a:lnTo>
                  <a:lnTo>
                    <a:pt x="1578324" y="3510000"/>
                  </a:lnTo>
                  <a:lnTo>
                    <a:pt x="1578324" y="3510321"/>
                  </a:lnTo>
                  <a:lnTo>
                    <a:pt x="1560323" y="3510321"/>
                  </a:lnTo>
                  <a:lnTo>
                    <a:pt x="1560323" y="3510000"/>
                  </a:lnTo>
                  <a:lnTo>
                    <a:pt x="1512438" y="3510000"/>
                  </a:lnTo>
                  <a:lnTo>
                    <a:pt x="1512438" y="3510321"/>
                  </a:lnTo>
                  <a:lnTo>
                    <a:pt x="1494437" y="3510321"/>
                  </a:lnTo>
                  <a:lnTo>
                    <a:pt x="1494437" y="3510000"/>
                  </a:lnTo>
                  <a:lnTo>
                    <a:pt x="1446551" y="3510000"/>
                  </a:lnTo>
                  <a:lnTo>
                    <a:pt x="1446551" y="3510321"/>
                  </a:lnTo>
                  <a:lnTo>
                    <a:pt x="1428551" y="3510321"/>
                  </a:lnTo>
                  <a:lnTo>
                    <a:pt x="1428551" y="3510000"/>
                  </a:lnTo>
                  <a:lnTo>
                    <a:pt x="1380666" y="3510000"/>
                  </a:lnTo>
                  <a:lnTo>
                    <a:pt x="1380666" y="3510321"/>
                  </a:lnTo>
                  <a:lnTo>
                    <a:pt x="1362666" y="3510321"/>
                  </a:lnTo>
                  <a:lnTo>
                    <a:pt x="1362666" y="3510000"/>
                  </a:lnTo>
                  <a:lnTo>
                    <a:pt x="1314779" y="3510000"/>
                  </a:lnTo>
                  <a:lnTo>
                    <a:pt x="1296779" y="3510000"/>
                  </a:lnTo>
                  <a:lnTo>
                    <a:pt x="1248894" y="3510000"/>
                  </a:lnTo>
                  <a:lnTo>
                    <a:pt x="1248894" y="3510321"/>
                  </a:lnTo>
                  <a:lnTo>
                    <a:pt x="1230893" y="3510321"/>
                  </a:lnTo>
                  <a:lnTo>
                    <a:pt x="1230893" y="3510000"/>
                  </a:lnTo>
                  <a:lnTo>
                    <a:pt x="1183008" y="3510000"/>
                  </a:lnTo>
                  <a:lnTo>
                    <a:pt x="1183008" y="3510321"/>
                  </a:lnTo>
                  <a:lnTo>
                    <a:pt x="1165007" y="3510321"/>
                  </a:lnTo>
                  <a:lnTo>
                    <a:pt x="1165007" y="3510000"/>
                  </a:lnTo>
                  <a:lnTo>
                    <a:pt x="1117122" y="3510000"/>
                  </a:lnTo>
                  <a:lnTo>
                    <a:pt x="1117122" y="3510321"/>
                  </a:lnTo>
                  <a:lnTo>
                    <a:pt x="1099122" y="3510321"/>
                  </a:lnTo>
                  <a:lnTo>
                    <a:pt x="1099122" y="3510000"/>
                  </a:lnTo>
                  <a:lnTo>
                    <a:pt x="1051238" y="3510000"/>
                  </a:lnTo>
                  <a:lnTo>
                    <a:pt x="1051238" y="3510321"/>
                  </a:lnTo>
                  <a:lnTo>
                    <a:pt x="1033238" y="3510321"/>
                  </a:lnTo>
                  <a:lnTo>
                    <a:pt x="1033238" y="3510000"/>
                  </a:lnTo>
                  <a:lnTo>
                    <a:pt x="985350" y="3510000"/>
                  </a:lnTo>
                  <a:lnTo>
                    <a:pt x="967350" y="3510000"/>
                  </a:lnTo>
                  <a:lnTo>
                    <a:pt x="919466" y="3510000"/>
                  </a:lnTo>
                  <a:lnTo>
                    <a:pt x="919466" y="3510321"/>
                  </a:lnTo>
                  <a:lnTo>
                    <a:pt x="901466" y="3510321"/>
                  </a:lnTo>
                  <a:lnTo>
                    <a:pt x="901466" y="3510000"/>
                  </a:lnTo>
                  <a:lnTo>
                    <a:pt x="853581" y="3510000"/>
                  </a:lnTo>
                  <a:lnTo>
                    <a:pt x="853581" y="3510321"/>
                  </a:lnTo>
                  <a:lnTo>
                    <a:pt x="835580" y="3510321"/>
                  </a:lnTo>
                  <a:lnTo>
                    <a:pt x="835580" y="3510000"/>
                  </a:lnTo>
                  <a:lnTo>
                    <a:pt x="787694" y="3510000"/>
                  </a:lnTo>
                  <a:lnTo>
                    <a:pt x="787694" y="3510321"/>
                  </a:lnTo>
                  <a:lnTo>
                    <a:pt x="769694" y="3510321"/>
                  </a:lnTo>
                  <a:lnTo>
                    <a:pt x="769694" y="3510000"/>
                  </a:lnTo>
                  <a:lnTo>
                    <a:pt x="721808" y="3510000"/>
                  </a:lnTo>
                  <a:lnTo>
                    <a:pt x="721808" y="3510321"/>
                  </a:lnTo>
                  <a:lnTo>
                    <a:pt x="703808" y="3510321"/>
                  </a:lnTo>
                  <a:lnTo>
                    <a:pt x="703808" y="3510000"/>
                  </a:lnTo>
                  <a:lnTo>
                    <a:pt x="655919" y="3510000"/>
                  </a:lnTo>
                  <a:lnTo>
                    <a:pt x="637919" y="3510000"/>
                  </a:lnTo>
                  <a:lnTo>
                    <a:pt x="18000" y="3510000"/>
                  </a:lnTo>
                  <a:lnTo>
                    <a:pt x="0" y="3510000"/>
                  </a:lnTo>
                  <a:lnTo>
                    <a:pt x="0" y="3492000"/>
                  </a:lnTo>
                  <a:lnTo>
                    <a:pt x="0" y="1800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5" name="フリーフォーム: 図形 314">
              <a:extLst>
                <a:ext uri="{FF2B5EF4-FFF2-40B4-BE49-F238E27FC236}">
                  <a16:creationId xmlns:a16="http://schemas.microsoft.com/office/drawing/2014/main" id="{6657A689-6967-457E-9321-196D8F0D6D3C}"/>
                </a:ext>
              </a:extLst>
            </p:cNvPr>
            <p:cNvSpPr/>
            <p:nvPr/>
          </p:nvSpPr>
          <p:spPr bwMode="auto">
            <a:xfrm>
              <a:off x="1714808" y="3554148"/>
              <a:ext cx="6474825" cy="108000"/>
            </a:xfrm>
            <a:custGeom>
              <a:avLst/>
              <a:gdLst>
                <a:gd name="connsiteX0" fmla="*/ 6456825 w 6474825"/>
                <a:gd name="connsiteY0" fmla="*/ 0 h 108000"/>
                <a:gd name="connsiteX1" fmla="*/ 6474825 w 6474825"/>
                <a:gd name="connsiteY1" fmla="*/ 0 h 108000"/>
                <a:gd name="connsiteX2" fmla="*/ 6474825 w 6474825"/>
                <a:gd name="connsiteY2" fmla="*/ 108000 h 108000"/>
                <a:gd name="connsiteX3" fmla="*/ 6456825 w 6474825"/>
                <a:gd name="connsiteY3" fmla="*/ 108000 h 108000"/>
                <a:gd name="connsiteX4" fmla="*/ 6390939 w 6474825"/>
                <a:gd name="connsiteY4" fmla="*/ 0 h 108000"/>
                <a:gd name="connsiteX5" fmla="*/ 6408939 w 6474825"/>
                <a:gd name="connsiteY5" fmla="*/ 0 h 108000"/>
                <a:gd name="connsiteX6" fmla="*/ 6408939 w 6474825"/>
                <a:gd name="connsiteY6" fmla="*/ 108000 h 108000"/>
                <a:gd name="connsiteX7" fmla="*/ 6390939 w 6474825"/>
                <a:gd name="connsiteY7" fmla="*/ 108000 h 108000"/>
                <a:gd name="connsiteX8" fmla="*/ 6325053 w 6474825"/>
                <a:gd name="connsiteY8" fmla="*/ 0 h 108000"/>
                <a:gd name="connsiteX9" fmla="*/ 6343053 w 6474825"/>
                <a:gd name="connsiteY9" fmla="*/ 0 h 108000"/>
                <a:gd name="connsiteX10" fmla="*/ 6343053 w 6474825"/>
                <a:gd name="connsiteY10" fmla="*/ 108000 h 108000"/>
                <a:gd name="connsiteX11" fmla="*/ 6325053 w 6474825"/>
                <a:gd name="connsiteY11" fmla="*/ 108000 h 108000"/>
                <a:gd name="connsiteX12" fmla="*/ 6259167 w 6474825"/>
                <a:gd name="connsiteY12" fmla="*/ 0 h 108000"/>
                <a:gd name="connsiteX13" fmla="*/ 6277167 w 6474825"/>
                <a:gd name="connsiteY13" fmla="*/ 0 h 108000"/>
                <a:gd name="connsiteX14" fmla="*/ 6277167 w 6474825"/>
                <a:gd name="connsiteY14" fmla="*/ 108000 h 108000"/>
                <a:gd name="connsiteX15" fmla="*/ 6259167 w 6474825"/>
                <a:gd name="connsiteY15" fmla="*/ 108000 h 108000"/>
                <a:gd name="connsiteX16" fmla="*/ 6127395 w 6474825"/>
                <a:gd name="connsiteY16" fmla="*/ 0 h 108000"/>
                <a:gd name="connsiteX17" fmla="*/ 6145395 w 6474825"/>
                <a:gd name="connsiteY17" fmla="*/ 0 h 108000"/>
                <a:gd name="connsiteX18" fmla="*/ 6145395 w 6474825"/>
                <a:gd name="connsiteY18" fmla="*/ 108000 h 108000"/>
                <a:gd name="connsiteX19" fmla="*/ 6127395 w 6474825"/>
                <a:gd name="connsiteY19" fmla="*/ 108000 h 108000"/>
                <a:gd name="connsiteX20" fmla="*/ 6061509 w 6474825"/>
                <a:gd name="connsiteY20" fmla="*/ 0 h 108000"/>
                <a:gd name="connsiteX21" fmla="*/ 6079509 w 6474825"/>
                <a:gd name="connsiteY21" fmla="*/ 0 h 108000"/>
                <a:gd name="connsiteX22" fmla="*/ 6079509 w 6474825"/>
                <a:gd name="connsiteY22" fmla="*/ 108000 h 108000"/>
                <a:gd name="connsiteX23" fmla="*/ 6061509 w 6474825"/>
                <a:gd name="connsiteY23" fmla="*/ 108000 h 108000"/>
                <a:gd name="connsiteX24" fmla="*/ 5995623 w 6474825"/>
                <a:gd name="connsiteY24" fmla="*/ 0 h 108000"/>
                <a:gd name="connsiteX25" fmla="*/ 6013623 w 6474825"/>
                <a:gd name="connsiteY25" fmla="*/ 0 h 108000"/>
                <a:gd name="connsiteX26" fmla="*/ 6013623 w 6474825"/>
                <a:gd name="connsiteY26" fmla="*/ 108000 h 108000"/>
                <a:gd name="connsiteX27" fmla="*/ 5995623 w 6474825"/>
                <a:gd name="connsiteY27" fmla="*/ 108000 h 108000"/>
                <a:gd name="connsiteX28" fmla="*/ 5929737 w 6474825"/>
                <a:gd name="connsiteY28" fmla="*/ 0 h 108000"/>
                <a:gd name="connsiteX29" fmla="*/ 5947737 w 6474825"/>
                <a:gd name="connsiteY29" fmla="*/ 0 h 108000"/>
                <a:gd name="connsiteX30" fmla="*/ 5947737 w 6474825"/>
                <a:gd name="connsiteY30" fmla="*/ 108000 h 108000"/>
                <a:gd name="connsiteX31" fmla="*/ 5929737 w 6474825"/>
                <a:gd name="connsiteY31" fmla="*/ 108000 h 108000"/>
                <a:gd name="connsiteX32" fmla="*/ 5797965 w 6474825"/>
                <a:gd name="connsiteY32" fmla="*/ 0 h 108000"/>
                <a:gd name="connsiteX33" fmla="*/ 5815965 w 6474825"/>
                <a:gd name="connsiteY33" fmla="*/ 0 h 108000"/>
                <a:gd name="connsiteX34" fmla="*/ 5815965 w 6474825"/>
                <a:gd name="connsiteY34" fmla="*/ 108000 h 108000"/>
                <a:gd name="connsiteX35" fmla="*/ 5797965 w 6474825"/>
                <a:gd name="connsiteY35" fmla="*/ 108000 h 108000"/>
                <a:gd name="connsiteX36" fmla="*/ 5732079 w 6474825"/>
                <a:gd name="connsiteY36" fmla="*/ 0 h 108000"/>
                <a:gd name="connsiteX37" fmla="*/ 5750079 w 6474825"/>
                <a:gd name="connsiteY37" fmla="*/ 0 h 108000"/>
                <a:gd name="connsiteX38" fmla="*/ 5750079 w 6474825"/>
                <a:gd name="connsiteY38" fmla="*/ 108000 h 108000"/>
                <a:gd name="connsiteX39" fmla="*/ 5732079 w 6474825"/>
                <a:gd name="connsiteY39" fmla="*/ 108000 h 108000"/>
                <a:gd name="connsiteX40" fmla="*/ 5666193 w 6474825"/>
                <a:gd name="connsiteY40" fmla="*/ 0 h 108000"/>
                <a:gd name="connsiteX41" fmla="*/ 5684193 w 6474825"/>
                <a:gd name="connsiteY41" fmla="*/ 0 h 108000"/>
                <a:gd name="connsiteX42" fmla="*/ 5684193 w 6474825"/>
                <a:gd name="connsiteY42" fmla="*/ 108000 h 108000"/>
                <a:gd name="connsiteX43" fmla="*/ 5666193 w 6474825"/>
                <a:gd name="connsiteY43" fmla="*/ 108000 h 108000"/>
                <a:gd name="connsiteX44" fmla="*/ 5600307 w 6474825"/>
                <a:gd name="connsiteY44" fmla="*/ 0 h 108000"/>
                <a:gd name="connsiteX45" fmla="*/ 5618307 w 6474825"/>
                <a:gd name="connsiteY45" fmla="*/ 0 h 108000"/>
                <a:gd name="connsiteX46" fmla="*/ 5618307 w 6474825"/>
                <a:gd name="connsiteY46" fmla="*/ 108000 h 108000"/>
                <a:gd name="connsiteX47" fmla="*/ 5600307 w 6474825"/>
                <a:gd name="connsiteY47" fmla="*/ 108000 h 108000"/>
                <a:gd name="connsiteX48" fmla="*/ 5468535 w 6474825"/>
                <a:gd name="connsiteY48" fmla="*/ 0 h 108000"/>
                <a:gd name="connsiteX49" fmla="*/ 5486535 w 6474825"/>
                <a:gd name="connsiteY49" fmla="*/ 0 h 108000"/>
                <a:gd name="connsiteX50" fmla="*/ 5486535 w 6474825"/>
                <a:gd name="connsiteY50" fmla="*/ 108000 h 108000"/>
                <a:gd name="connsiteX51" fmla="*/ 5468535 w 6474825"/>
                <a:gd name="connsiteY51" fmla="*/ 108000 h 108000"/>
                <a:gd name="connsiteX52" fmla="*/ 5402649 w 6474825"/>
                <a:gd name="connsiteY52" fmla="*/ 0 h 108000"/>
                <a:gd name="connsiteX53" fmla="*/ 5420649 w 6474825"/>
                <a:gd name="connsiteY53" fmla="*/ 0 h 108000"/>
                <a:gd name="connsiteX54" fmla="*/ 5420649 w 6474825"/>
                <a:gd name="connsiteY54" fmla="*/ 108000 h 108000"/>
                <a:gd name="connsiteX55" fmla="*/ 5402649 w 6474825"/>
                <a:gd name="connsiteY55" fmla="*/ 108000 h 108000"/>
                <a:gd name="connsiteX56" fmla="*/ 5336763 w 6474825"/>
                <a:gd name="connsiteY56" fmla="*/ 0 h 108000"/>
                <a:gd name="connsiteX57" fmla="*/ 5354763 w 6474825"/>
                <a:gd name="connsiteY57" fmla="*/ 0 h 108000"/>
                <a:gd name="connsiteX58" fmla="*/ 5354763 w 6474825"/>
                <a:gd name="connsiteY58" fmla="*/ 108000 h 108000"/>
                <a:gd name="connsiteX59" fmla="*/ 5336763 w 6474825"/>
                <a:gd name="connsiteY59" fmla="*/ 108000 h 108000"/>
                <a:gd name="connsiteX60" fmla="*/ 5270877 w 6474825"/>
                <a:gd name="connsiteY60" fmla="*/ 0 h 108000"/>
                <a:gd name="connsiteX61" fmla="*/ 5288877 w 6474825"/>
                <a:gd name="connsiteY61" fmla="*/ 0 h 108000"/>
                <a:gd name="connsiteX62" fmla="*/ 5288877 w 6474825"/>
                <a:gd name="connsiteY62" fmla="*/ 108000 h 108000"/>
                <a:gd name="connsiteX63" fmla="*/ 5270877 w 6474825"/>
                <a:gd name="connsiteY63" fmla="*/ 108000 h 108000"/>
                <a:gd name="connsiteX64" fmla="*/ 5139105 w 6474825"/>
                <a:gd name="connsiteY64" fmla="*/ 0 h 108000"/>
                <a:gd name="connsiteX65" fmla="*/ 5157105 w 6474825"/>
                <a:gd name="connsiteY65" fmla="*/ 0 h 108000"/>
                <a:gd name="connsiteX66" fmla="*/ 5157105 w 6474825"/>
                <a:gd name="connsiteY66" fmla="*/ 108000 h 108000"/>
                <a:gd name="connsiteX67" fmla="*/ 5139105 w 6474825"/>
                <a:gd name="connsiteY67" fmla="*/ 108000 h 108000"/>
                <a:gd name="connsiteX68" fmla="*/ 5073219 w 6474825"/>
                <a:gd name="connsiteY68" fmla="*/ 0 h 108000"/>
                <a:gd name="connsiteX69" fmla="*/ 5091219 w 6474825"/>
                <a:gd name="connsiteY69" fmla="*/ 0 h 108000"/>
                <a:gd name="connsiteX70" fmla="*/ 5091219 w 6474825"/>
                <a:gd name="connsiteY70" fmla="*/ 108000 h 108000"/>
                <a:gd name="connsiteX71" fmla="*/ 5073219 w 6474825"/>
                <a:gd name="connsiteY71" fmla="*/ 108000 h 108000"/>
                <a:gd name="connsiteX72" fmla="*/ 5007333 w 6474825"/>
                <a:gd name="connsiteY72" fmla="*/ 0 h 108000"/>
                <a:gd name="connsiteX73" fmla="*/ 5025333 w 6474825"/>
                <a:gd name="connsiteY73" fmla="*/ 0 h 108000"/>
                <a:gd name="connsiteX74" fmla="*/ 5025333 w 6474825"/>
                <a:gd name="connsiteY74" fmla="*/ 108000 h 108000"/>
                <a:gd name="connsiteX75" fmla="*/ 5007333 w 6474825"/>
                <a:gd name="connsiteY75" fmla="*/ 108000 h 108000"/>
                <a:gd name="connsiteX76" fmla="*/ 4941447 w 6474825"/>
                <a:gd name="connsiteY76" fmla="*/ 0 h 108000"/>
                <a:gd name="connsiteX77" fmla="*/ 4959447 w 6474825"/>
                <a:gd name="connsiteY77" fmla="*/ 0 h 108000"/>
                <a:gd name="connsiteX78" fmla="*/ 4959447 w 6474825"/>
                <a:gd name="connsiteY78" fmla="*/ 108000 h 108000"/>
                <a:gd name="connsiteX79" fmla="*/ 4941447 w 6474825"/>
                <a:gd name="connsiteY79" fmla="*/ 108000 h 108000"/>
                <a:gd name="connsiteX80" fmla="*/ 4809675 w 6474825"/>
                <a:gd name="connsiteY80" fmla="*/ 0 h 108000"/>
                <a:gd name="connsiteX81" fmla="*/ 4827675 w 6474825"/>
                <a:gd name="connsiteY81" fmla="*/ 0 h 108000"/>
                <a:gd name="connsiteX82" fmla="*/ 4827675 w 6474825"/>
                <a:gd name="connsiteY82" fmla="*/ 108000 h 108000"/>
                <a:gd name="connsiteX83" fmla="*/ 4809675 w 6474825"/>
                <a:gd name="connsiteY83" fmla="*/ 108000 h 108000"/>
                <a:gd name="connsiteX84" fmla="*/ 4743789 w 6474825"/>
                <a:gd name="connsiteY84" fmla="*/ 0 h 108000"/>
                <a:gd name="connsiteX85" fmla="*/ 4761789 w 6474825"/>
                <a:gd name="connsiteY85" fmla="*/ 0 h 108000"/>
                <a:gd name="connsiteX86" fmla="*/ 4761789 w 6474825"/>
                <a:gd name="connsiteY86" fmla="*/ 108000 h 108000"/>
                <a:gd name="connsiteX87" fmla="*/ 4743789 w 6474825"/>
                <a:gd name="connsiteY87" fmla="*/ 108000 h 108000"/>
                <a:gd name="connsiteX88" fmla="*/ 4677903 w 6474825"/>
                <a:gd name="connsiteY88" fmla="*/ 0 h 108000"/>
                <a:gd name="connsiteX89" fmla="*/ 4695903 w 6474825"/>
                <a:gd name="connsiteY89" fmla="*/ 0 h 108000"/>
                <a:gd name="connsiteX90" fmla="*/ 4695903 w 6474825"/>
                <a:gd name="connsiteY90" fmla="*/ 108000 h 108000"/>
                <a:gd name="connsiteX91" fmla="*/ 4677903 w 6474825"/>
                <a:gd name="connsiteY91" fmla="*/ 108000 h 108000"/>
                <a:gd name="connsiteX92" fmla="*/ 4612017 w 6474825"/>
                <a:gd name="connsiteY92" fmla="*/ 0 h 108000"/>
                <a:gd name="connsiteX93" fmla="*/ 4630017 w 6474825"/>
                <a:gd name="connsiteY93" fmla="*/ 0 h 108000"/>
                <a:gd name="connsiteX94" fmla="*/ 4630017 w 6474825"/>
                <a:gd name="connsiteY94" fmla="*/ 108000 h 108000"/>
                <a:gd name="connsiteX95" fmla="*/ 4612017 w 6474825"/>
                <a:gd name="connsiteY95" fmla="*/ 108000 h 108000"/>
                <a:gd name="connsiteX96" fmla="*/ 4480245 w 6474825"/>
                <a:gd name="connsiteY96" fmla="*/ 0 h 108000"/>
                <a:gd name="connsiteX97" fmla="*/ 4498245 w 6474825"/>
                <a:gd name="connsiteY97" fmla="*/ 0 h 108000"/>
                <a:gd name="connsiteX98" fmla="*/ 4498245 w 6474825"/>
                <a:gd name="connsiteY98" fmla="*/ 108000 h 108000"/>
                <a:gd name="connsiteX99" fmla="*/ 4480245 w 6474825"/>
                <a:gd name="connsiteY99" fmla="*/ 108000 h 108000"/>
                <a:gd name="connsiteX100" fmla="*/ 4414359 w 6474825"/>
                <a:gd name="connsiteY100" fmla="*/ 0 h 108000"/>
                <a:gd name="connsiteX101" fmla="*/ 4432359 w 6474825"/>
                <a:gd name="connsiteY101" fmla="*/ 0 h 108000"/>
                <a:gd name="connsiteX102" fmla="*/ 4432359 w 6474825"/>
                <a:gd name="connsiteY102" fmla="*/ 108000 h 108000"/>
                <a:gd name="connsiteX103" fmla="*/ 4414359 w 6474825"/>
                <a:gd name="connsiteY103" fmla="*/ 108000 h 108000"/>
                <a:gd name="connsiteX104" fmla="*/ 4348473 w 6474825"/>
                <a:gd name="connsiteY104" fmla="*/ 0 h 108000"/>
                <a:gd name="connsiteX105" fmla="*/ 4366473 w 6474825"/>
                <a:gd name="connsiteY105" fmla="*/ 0 h 108000"/>
                <a:gd name="connsiteX106" fmla="*/ 4366473 w 6474825"/>
                <a:gd name="connsiteY106" fmla="*/ 108000 h 108000"/>
                <a:gd name="connsiteX107" fmla="*/ 4348473 w 6474825"/>
                <a:gd name="connsiteY107" fmla="*/ 108000 h 108000"/>
                <a:gd name="connsiteX108" fmla="*/ 4282587 w 6474825"/>
                <a:gd name="connsiteY108" fmla="*/ 0 h 108000"/>
                <a:gd name="connsiteX109" fmla="*/ 4300587 w 6474825"/>
                <a:gd name="connsiteY109" fmla="*/ 0 h 108000"/>
                <a:gd name="connsiteX110" fmla="*/ 4300587 w 6474825"/>
                <a:gd name="connsiteY110" fmla="*/ 108000 h 108000"/>
                <a:gd name="connsiteX111" fmla="*/ 4282587 w 6474825"/>
                <a:gd name="connsiteY111" fmla="*/ 108000 h 108000"/>
                <a:gd name="connsiteX112" fmla="*/ 4150815 w 6474825"/>
                <a:gd name="connsiteY112" fmla="*/ 0 h 108000"/>
                <a:gd name="connsiteX113" fmla="*/ 4168815 w 6474825"/>
                <a:gd name="connsiteY113" fmla="*/ 0 h 108000"/>
                <a:gd name="connsiteX114" fmla="*/ 4168815 w 6474825"/>
                <a:gd name="connsiteY114" fmla="*/ 108000 h 108000"/>
                <a:gd name="connsiteX115" fmla="*/ 4150815 w 6474825"/>
                <a:gd name="connsiteY115" fmla="*/ 108000 h 108000"/>
                <a:gd name="connsiteX116" fmla="*/ 4084929 w 6474825"/>
                <a:gd name="connsiteY116" fmla="*/ 0 h 108000"/>
                <a:gd name="connsiteX117" fmla="*/ 4102929 w 6474825"/>
                <a:gd name="connsiteY117" fmla="*/ 0 h 108000"/>
                <a:gd name="connsiteX118" fmla="*/ 4102929 w 6474825"/>
                <a:gd name="connsiteY118" fmla="*/ 108000 h 108000"/>
                <a:gd name="connsiteX119" fmla="*/ 4084929 w 6474825"/>
                <a:gd name="connsiteY119" fmla="*/ 108000 h 108000"/>
                <a:gd name="connsiteX120" fmla="*/ 4019043 w 6474825"/>
                <a:gd name="connsiteY120" fmla="*/ 0 h 108000"/>
                <a:gd name="connsiteX121" fmla="*/ 4037043 w 6474825"/>
                <a:gd name="connsiteY121" fmla="*/ 0 h 108000"/>
                <a:gd name="connsiteX122" fmla="*/ 4037043 w 6474825"/>
                <a:gd name="connsiteY122" fmla="*/ 108000 h 108000"/>
                <a:gd name="connsiteX123" fmla="*/ 4019043 w 6474825"/>
                <a:gd name="connsiteY123" fmla="*/ 108000 h 108000"/>
                <a:gd name="connsiteX124" fmla="*/ 3953157 w 6474825"/>
                <a:gd name="connsiteY124" fmla="*/ 0 h 108000"/>
                <a:gd name="connsiteX125" fmla="*/ 3971157 w 6474825"/>
                <a:gd name="connsiteY125" fmla="*/ 0 h 108000"/>
                <a:gd name="connsiteX126" fmla="*/ 3971157 w 6474825"/>
                <a:gd name="connsiteY126" fmla="*/ 108000 h 108000"/>
                <a:gd name="connsiteX127" fmla="*/ 3953157 w 6474825"/>
                <a:gd name="connsiteY127" fmla="*/ 108000 h 108000"/>
                <a:gd name="connsiteX128" fmla="*/ 3821385 w 6474825"/>
                <a:gd name="connsiteY128" fmla="*/ 0 h 108000"/>
                <a:gd name="connsiteX129" fmla="*/ 3839385 w 6474825"/>
                <a:gd name="connsiteY129" fmla="*/ 0 h 108000"/>
                <a:gd name="connsiteX130" fmla="*/ 3839385 w 6474825"/>
                <a:gd name="connsiteY130" fmla="*/ 108000 h 108000"/>
                <a:gd name="connsiteX131" fmla="*/ 3821385 w 6474825"/>
                <a:gd name="connsiteY131" fmla="*/ 108000 h 108000"/>
                <a:gd name="connsiteX132" fmla="*/ 3755499 w 6474825"/>
                <a:gd name="connsiteY132" fmla="*/ 0 h 108000"/>
                <a:gd name="connsiteX133" fmla="*/ 3773499 w 6474825"/>
                <a:gd name="connsiteY133" fmla="*/ 0 h 108000"/>
                <a:gd name="connsiteX134" fmla="*/ 3773499 w 6474825"/>
                <a:gd name="connsiteY134" fmla="*/ 108000 h 108000"/>
                <a:gd name="connsiteX135" fmla="*/ 3755499 w 6474825"/>
                <a:gd name="connsiteY135" fmla="*/ 108000 h 108000"/>
                <a:gd name="connsiteX136" fmla="*/ 3689613 w 6474825"/>
                <a:gd name="connsiteY136" fmla="*/ 0 h 108000"/>
                <a:gd name="connsiteX137" fmla="*/ 3707613 w 6474825"/>
                <a:gd name="connsiteY137" fmla="*/ 0 h 108000"/>
                <a:gd name="connsiteX138" fmla="*/ 3707613 w 6474825"/>
                <a:gd name="connsiteY138" fmla="*/ 108000 h 108000"/>
                <a:gd name="connsiteX139" fmla="*/ 3689613 w 6474825"/>
                <a:gd name="connsiteY139" fmla="*/ 108000 h 108000"/>
                <a:gd name="connsiteX140" fmla="*/ 3623727 w 6474825"/>
                <a:gd name="connsiteY140" fmla="*/ 0 h 108000"/>
                <a:gd name="connsiteX141" fmla="*/ 3641727 w 6474825"/>
                <a:gd name="connsiteY141" fmla="*/ 0 h 108000"/>
                <a:gd name="connsiteX142" fmla="*/ 3641727 w 6474825"/>
                <a:gd name="connsiteY142" fmla="*/ 108000 h 108000"/>
                <a:gd name="connsiteX143" fmla="*/ 3623727 w 6474825"/>
                <a:gd name="connsiteY143" fmla="*/ 108000 h 108000"/>
                <a:gd name="connsiteX144" fmla="*/ 3491955 w 6474825"/>
                <a:gd name="connsiteY144" fmla="*/ 0 h 108000"/>
                <a:gd name="connsiteX145" fmla="*/ 3509955 w 6474825"/>
                <a:gd name="connsiteY145" fmla="*/ 0 h 108000"/>
                <a:gd name="connsiteX146" fmla="*/ 3509955 w 6474825"/>
                <a:gd name="connsiteY146" fmla="*/ 108000 h 108000"/>
                <a:gd name="connsiteX147" fmla="*/ 3491955 w 6474825"/>
                <a:gd name="connsiteY147" fmla="*/ 108000 h 108000"/>
                <a:gd name="connsiteX148" fmla="*/ 3426069 w 6474825"/>
                <a:gd name="connsiteY148" fmla="*/ 0 h 108000"/>
                <a:gd name="connsiteX149" fmla="*/ 3444069 w 6474825"/>
                <a:gd name="connsiteY149" fmla="*/ 0 h 108000"/>
                <a:gd name="connsiteX150" fmla="*/ 3444069 w 6474825"/>
                <a:gd name="connsiteY150" fmla="*/ 108000 h 108000"/>
                <a:gd name="connsiteX151" fmla="*/ 3426069 w 6474825"/>
                <a:gd name="connsiteY151" fmla="*/ 108000 h 108000"/>
                <a:gd name="connsiteX152" fmla="*/ 3360183 w 6474825"/>
                <a:gd name="connsiteY152" fmla="*/ 0 h 108000"/>
                <a:gd name="connsiteX153" fmla="*/ 3378183 w 6474825"/>
                <a:gd name="connsiteY153" fmla="*/ 0 h 108000"/>
                <a:gd name="connsiteX154" fmla="*/ 3378183 w 6474825"/>
                <a:gd name="connsiteY154" fmla="*/ 108000 h 108000"/>
                <a:gd name="connsiteX155" fmla="*/ 3360183 w 6474825"/>
                <a:gd name="connsiteY155" fmla="*/ 108000 h 108000"/>
                <a:gd name="connsiteX156" fmla="*/ 3294297 w 6474825"/>
                <a:gd name="connsiteY156" fmla="*/ 0 h 108000"/>
                <a:gd name="connsiteX157" fmla="*/ 3312297 w 6474825"/>
                <a:gd name="connsiteY157" fmla="*/ 0 h 108000"/>
                <a:gd name="connsiteX158" fmla="*/ 3312297 w 6474825"/>
                <a:gd name="connsiteY158" fmla="*/ 108000 h 108000"/>
                <a:gd name="connsiteX159" fmla="*/ 3294297 w 6474825"/>
                <a:gd name="connsiteY159" fmla="*/ 108000 h 108000"/>
                <a:gd name="connsiteX160" fmla="*/ 3162525 w 6474825"/>
                <a:gd name="connsiteY160" fmla="*/ 0 h 108000"/>
                <a:gd name="connsiteX161" fmla="*/ 3180525 w 6474825"/>
                <a:gd name="connsiteY161" fmla="*/ 0 h 108000"/>
                <a:gd name="connsiteX162" fmla="*/ 3180525 w 6474825"/>
                <a:gd name="connsiteY162" fmla="*/ 108000 h 108000"/>
                <a:gd name="connsiteX163" fmla="*/ 3162525 w 6474825"/>
                <a:gd name="connsiteY163" fmla="*/ 108000 h 108000"/>
                <a:gd name="connsiteX164" fmla="*/ 3096639 w 6474825"/>
                <a:gd name="connsiteY164" fmla="*/ 0 h 108000"/>
                <a:gd name="connsiteX165" fmla="*/ 3114639 w 6474825"/>
                <a:gd name="connsiteY165" fmla="*/ 0 h 108000"/>
                <a:gd name="connsiteX166" fmla="*/ 3114639 w 6474825"/>
                <a:gd name="connsiteY166" fmla="*/ 108000 h 108000"/>
                <a:gd name="connsiteX167" fmla="*/ 3096639 w 6474825"/>
                <a:gd name="connsiteY167" fmla="*/ 108000 h 108000"/>
                <a:gd name="connsiteX168" fmla="*/ 3030753 w 6474825"/>
                <a:gd name="connsiteY168" fmla="*/ 0 h 108000"/>
                <a:gd name="connsiteX169" fmla="*/ 3048753 w 6474825"/>
                <a:gd name="connsiteY169" fmla="*/ 0 h 108000"/>
                <a:gd name="connsiteX170" fmla="*/ 3048753 w 6474825"/>
                <a:gd name="connsiteY170" fmla="*/ 108000 h 108000"/>
                <a:gd name="connsiteX171" fmla="*/ 3030753 w 6474825"/>
                <a:gd name="connsiteY171" fmla="*/ 108000 h 108000"/>
                <a:gd name="connsiteX172" fmla="*/ 2964867 w 6474825"/>
                <a:gd name="connsiteY172" fmla="*/ 0 h 108000"/>
                <a:gd name="connsiteX173" fmla="*/ 2982867 w 6474825"/>
                <a:gd name="connsiteY173" fmla="*/ 0 h 108000"/>
                <a:gd name="connsiteX174" fmla="*/ 2982867 w 6474825"/>
                <a:gd name="connsiteY174" fmla="*/ 108000 h 108000"/>
                <a:gd name="connsiteX175" fmla="*/ 2964867 w 6474825"/>
                <a:gd name="connsiteY175" fmla="*/ 108000 h 108000"/>
                <a:gd name="connsiteX176" fmla="*/ 2833095 w 6474825"/>
                <a:gd name="connsiteY176" fmla="*/ 0 h 108000"/>
                <a:gd name="connsiteX177" fmla="*/ 2851095 w 6474825"/>
                <a:gd name="connsiteY177" fmla="*/ 0 h 108000"/>
                <a:gd name="connsiteX178" fmla="*/ 2851095 w 6474825"/>
                <a:gd name="connsiteY178" fmla="*/ 108000 h 108000"/>
                <a:gd name="connsiteX179" fmla="*/ 2833095 w 6474825"/>
                <a:gd name="connsiteY179" fmla="*/ 108000 h 108000"/>
                <a:gd name="connsiteX180" fmla="*/ 2767209 w 6474825"/>
                <a:gd name="connsiteY180" fmla="*/ 0 h 108000"/>
                <a:gd name="connsiteX181" fmla="*/ 2785209 w 6474825"/>
                <a:gd name="connsiteY181" fmla="*/ 0 h 108000"/>
                <a:gd name="connsiteX182" fmla="*/ 2785209 w 6474825"/>
                <a:gd name="connsiteY182" fmla="*/ 108000 h 108000"/>
                <a:gd name="connsiteX183" fmla="*/ 2767209 w 6474825"/>
                <a:gd name="connsiteY183" fmla="*/ 108000 h 108000"/>
                <a:gd name="connsiteX184" fmla="*/ 2701323 w 6474825"/>
                <a:gd name="connsiteY184" fmla="*/ 0 h 108000"/>
                <a:gd name="connsiteX185" fmla="*/ 2719323 w 6474825"/>
                <a:gd name="connsiteY185" fmla="*/ 0 h 108000"/>
                <a:gd name="connsiteX186" fmla="*/ 2719323 w 6474825"/>
                <a:gd name="connsiteY186" fmla="*/ 108000 h 108000"/>
                <a:gd name="connsiteX187" fmla="*/ 2701323 w 6474825"/>
                <a:gd name="connsiteY187" fmla="*/ 108000 h 108000"/>
                <a:gd name="connsiteX188" fmla="*/ 2635437 w 6474825"/>
                <a:gd name="connsiteY188" fmla="*/ 0 h 108000"/>
                <a:gd name="connsiteX189" fmla="*/ 2653437 w 6474825"/>
                <a:gd name="connsiteY189" fmla="*/ 0 h 108000"/>
                <a:gd name="connsiteX190" fmla="*/ 2653437 w 6474825"/>
                <a:gd name="connsiteY190" fmla="*/ 108000 h 108000"/>
                <a:gd name="connsiteX191" fmla="*/ 2635437 w 6474825"/>
                <a:gd name="connsiteY191" fmla="*/ 108000 h 108000"/>
                <a:gd name="connsiteX192" fmla="*/ 2503665 w 6474825"/>
                <a:gd name="connsiteY192" fmla="*/ 0 h 108000"/>
                <a:gd name="connsiteX193" fmla="*/ 2521665 w 6474825"/>
                <a:gd name="connsiteY193" fmla="*/ 0 h 108000"/>
                <a:gd name="connsiteX194" fmla="*/ 2521665 w 6474825"/>
                <a:gd name="connsiteY194" fmla="*/ 108000 h 108000"/>
                <a:gd name="connsiteX195" fmla="*/ 2503665 w 6474825"/>
                <a:gd name="connsiteY195" fmla="*/ 108000 h 108000"/>
                <a:gd name="connsiteX196" fmla="*/ 2437779 w 6474825"/>
                <a:gd name="connsiteY196" fmla="*/ 0 h 108000"/>
                <a:gd name="connsiteX197" fmla="*/ 2455780 w 6474825"/>
                <a:gd name="connsiteY197" fmla="*/ 0 h 108000"/>
                <a:gd name="connsiteX198" fmla="*/ 2455780 w 6474825"/>
                <a:gd name="connsiteY198" fmla="*/ 108000 h 108000"/>
                <a:gd name="connsiteX199" fmla="*/ 2437779 w 6474825"/>
                <a:gd name="connsiteY199" fmla="*/ 108000 h 108000"/>
                <a:gd name="connsiteX200" fmla="*/ 2371893 w 6474825"/>
                <a:gd name="connsiteY200" fmla="*/ 0 h 108000"/>
                <a:gd name="connsiteX201" fmla="*/ 2389894 w 6474825"/>
                <a:gd name="connsiteY201" fmla="*/ 0 h 108000"/>
                <a:gd name="connsiteX202" fmla="*/ 2389894 w 6474825"/>
                <a:gd name="connsiteY202" fmla="*/ 108000 h 108000"/>
                <a:gd name="connsiteX203" fmla="*/ 2371893 w 6474825"/>
                <a:gd name="connsiteY203" fmla="*/ 108000 h 108000"/>
                <a:gd name="connsiteX204" fmla="*/ 2306007 w 6474825"/>
                <a:gd name="connsiteY204" fmla="*/ 0 h 108000"/>
                <a:gd name="connsiteX205" fmla="*/ 2324007 w 6474825"/>
                <a:gd name="connsiteY205" fmla="*/ 0 h 108000"/>
                <a:gd name="connsiteX206" fmla="*/ 2324007 w 6474825"/>
                <a:gd name="connsiteY206" fmla="*/ 108000 h 108000"/>
                <a:gd name="connsiteX207" fmla="*/ 2306007 w 6474825"/>
                <a:gd name="connsiteY207" fmla="*/ 108000 h 108000"/>
                <a:gd name="connsiteX208" fmla="*/ 2174235 w 6474825"/>
                <a:gd name="connsiteY208" fmla="*/ 0 h 108000"/>
                <a:gd name="connsiteX209" fmla="*/ 2192236 w 6474825"/>
                <a:gd name="connsiteY209" fmla="*/ 0 h 108000"/>
                <a:gd name="connsiteX210" fmla="*/ 2192236 w 6474825"/>
                <a:gd name="connsiteY210" fmla="*/ 108000 h 108000"/>
                <a:gd name="connsiteX211" fmla="*/ 2174235 w 6474825"/>
                <a:gd name="connsiteY211" fmla="*/ 108000 h 108000"/>
                <a:gd name="connsiteX212" fmla="*/ 2108349 w 6474825"/>
                <a:gd name="connsiteY212" fmla="*/ 0 h 108000"/>
                <a:gd name="connsiteX213" fmla="*/ 2126350 w 6474825"/>
                <a:gd name="connsiteY213" fmla="*/ 0 h 108000"/>
                <a:gd name="connsiteX214" fmla="*/ 2126350 w 6474825"/>
                <a:gd name="connsiteY214" fmla="*/ 108000 h 108000"/>
                <a:gd name="connsiteX215" fmla="*/ 2108349 w 6474825"/>
                <a:gd name="connsiteY215" fmla="*/ 108000 h 108000"/>
                <a:gd name="connsiteX216" fmla="*/ 2042464 w 6474825"/>
                <a:gd name="connsiteY216" fmla="*/ 0 h 108000"/>
                <a:gd name="connsiteX217" fmla="*/ 2060463 w 6474825"/>
                <a:gd name="connsiteY217" fmla="*/ 0 h 108000"/>
                <a:gd name="connsiteX218" fmla="*/ 2060463 w 6474825"/>
                <a:gd name="connsiteY218" fmla="*/ 108000 h 108000"/>
                <a:gd name="connsiteX219" fmla="*/ 2042464 w 6474825"/>
                <a:gd name="connsiteY219" fmla="*/ 108000 h 108000"/>
                <a:gd name="connsiteX220" fmla="*/ 1976577 w 6474825"/>
                <a:gd name="connsiteY220" fmla="*/ 0 h 108000"/>
                <a:gd name="connsiteX221" fmla="*/ 1994577 w 6474825"/>
                <a:gd name="connsiteY221" fmla="*/ 0 h 108000"/>
                <a:gd name="connsiteX222" fmla="*/ 1994577 w 6474825"/>
                <a:gd name="connsiteY222" fmla="*/ 108000 h 108000"/>
                <a:gd name="connsiteX223" fmla="*/ 1976577 w 6474825"/>
                <a:gd name="connsiteY223" fmla="*/ 108000 h 108000"/>
                <a:gd name="connsiteX224" fmla="*/ 1844805 w 6474825"/>
                <a:gd name="connsiteY224" fmla="*/ 0 h 108000"/>
                <a:gd name="connsiteX225" fmla="*/ 1862806 w 6474825"/>
                <a:gd name="connsiteY225" fmla="*/ 0 h 108000"/>
                <a:gd name="connsiteX226" fmla="*/ 1862806 w 6474825"/>
                <a:gd name="connsiteY226" fmla="*/ 108000 h 108000"/>
                <a:gd name="connsiteX227" fmla="*/ 1844805 w 6474825"/>
                <a:gd name="connsiteY227" fmla="*/ 108000 h 108000"/>
                <a:gd name="connsiteX228" fmla="*/ 1778919 w 6474825"/>
                <a:gd name="connsiteY228" fmla="*/ 0 h 108000"/>
                <a:gd name="connsiteX229" fmla="*/ 1796919 w 6474825"/>
                <a:gd name="connsiteY229" fmla="*/ 0 h 108000"/>
                <a:gd name="connsiteX230" fmla="*/ 1796919 w 6474825"/>
                <a:gd name="connsiteY230" fmla="*/ 108000 h 108000"/>
                <a:gd name="connsiteX231" fmla="*/ 1778919 w 6474825"/>
                <a:gd name="connsiteY231" fmla="*/ 108000 h 108000"/>
                <a:gd name="connsiteX232" fmla="*/ 1713033 w 6474825"/>
                <a:gd name="connsiteY232" fmla="*/ 0 h 108000"/>
                <a:gd name="connsiteX233" fmla="*/ 1731033 w 6474825"/>
                <a:gd name="connsiteY233" fmla="*/ 0 h 108000"/>
                <a:gd name="connsiteX234" fmla="*/ 1731033 w 6474825"/>
                <a:gd name="connsiteY234" fmla="*/ 108000 h 108000"/>
                <a:gd name="connsiteX235" fmla="*/ 1713033 w 6474825"/>
                <a:gd name="connsiteY235" fmla="*/ 108000 h 108000"/>
                <a:gd name="connsiteX236" fmla="*/ 1647148 w 6474825"/>
                <a:gd name="connsiteY236" fmla="*/ 0 h 108000"/>
                <a:gd name="connsiteX237" fmla="*/ 1665148 w 6474825"/>
                <a:gd name="connsiteY237" fmla="*/ 0 h 108000"/>
                <a:gd name="connsiteX238" fmla="*/ 1665148 w 6474825"/>
                <a:gd name="connsiteY238" fmla="*/ 108000 h 108000"/>
                <a:gd name="connsiteX239" fmla="*/ 1647148 w 6474825"/>
                <a:gd name="connsiteY239" fmla="*/ 108000 h 108000"/>
                <a:gd name="connsiteX240" fmla="*/ 1515375 w 6474825"/>
                <a:gd name="connsiteY240" fmla="*/ 0 h 108000"/>
                <a:gd name="connsiteX241" fmla="*/ 1533376 w 6474825"/>
                <a:gd name="connsiteY241" fmla="*/ 0 h 108000"/>
                <a:gd name="connsiteX242" fmla="*/ 1533376 w 6474825"/>
                <a:gd name="connsiteY242" fmla="*/ 108000 h 108000"/>
                <a:gd name="connsiteX243" fmla="*/ 1515375 w 6474825"/>
                <a:gd name="connsiteY243" fmla="*/ 108000 h 108000"/>
                <a:gd name="connsiteX244" fmla="*/ 1449490 w 6474825"/>
                <a:gd name="connsiteY244" fmla="*/ 0 h 108000"/>
                <a:gd name="connsiteX245" fmla="*/ 1467489 w 6474825"/>
                <a:gd name="connsiteY245" fmla="*/ 0 h 108000"/>
                <a:gd name="connsiteX246" fmla="*/ 1467489 w 6474825"/>
                <a:gd name="connsiteY246" fmla="*/ 108000 h 108000"/>
                <a:gd name="connsiteX247" fmla="*/ 1449490 w 6474825"/>
                <a:gd name="connsiteY247" fmla="*/ 108000 h 108000"/>
                <a:gd name="connsiteX248" fmla="*/ 1383604 w 6474825"/>
                <a:gd name="connsiteY248" fmla="*/ 0 h 108000"/>
                <a:gd name="connsiteX249" fmla="*/ 1401604 w 6474825"/>
                <a:gd name="connsiteY249" fmla="*/ 0 h 108000"/>
                <a:gd name="connsiteX250" fmla="*/ 1401604 w 6474825"/>
                <a:gd name="connsiteY250" fmla="*/ 108000 h 108000"/>
                <a:gd name="connsiteX251" fmla="*/ 1383604 w 6474825"/>
                <a:gd name="connsiteY251" fmla="*/ 108000 h 108000"/>
                <a:gd name="connsiteX252" fmla="*/ 1317718 w 6474825"/>
                <a:gd name="connsiteY252" fmla="*/ 0 h 108000"/>
                <a:gd name="connsiteX253" fmla="*/ 1335717 w 6474825"/>
                <a:gd name="connsiteY253" fmla="*/ 0 h 108000"/>
                <a:gd name="connsiteX254" fmla="*/ 1335717 w 6474825"/>
                <a:gd name="connsiteY254" fmla="*/ 108000 h 108000"/>
                <a:gd name="connsiteX255" fmla="*/ 1317718 w 6474825"/>
                <a:gd name="connsiteY255" fmla="*/ 108000 h 108000"/>
                <a:gd name="connsiteX256" fmla="*/ 1185946 w 6474825"/>
                <a:gd name="connsiteY256" fmla="*/ 0 h 108000"/>
                <a:gd name="connsiteX257" fmla="*/ 1203945 w 6474825"/>
                <a:gd name="connsiteY257" fmla="*/ 0 h 108000"/>
                <a:gd name="connsiteX258" fmla="*/ 1203945 w 6474825"/>
                <a:gd name="connsiteY258" fmla="*/ 108000 h 108000"/>
                <a:gd name="connsiteX259" fmla="*/ 1185946 w 6474825"/>
                <a:gd name="connsiteY259" fmla="*/ 108000 h 108000"/>
                <a:gd name="connsiteX260" fmla="*/ 1120059 w 6474825"/>
                <a:gd name="connsiteY260" fmla="*/ 0 h 108000"/>
                <a:gd name="connsiteX261" fmla="*/ 1138060 w 6474825"/>
                <a:gd name="connsiteY261" fmla="*/ 0 h 108000"/>
                <a:gd name="connsiteX262" fmla="*/ 1138060 w 6474825"/>
                <a:gd name="connsiteY262" fmla="*/ 108000 h 108000"/>
                <a:gd name="connsiteX263" fmla="*/ 1120059 w 6474825"/>
                <a:gd name="connsiteY263" fmla="*/ 108000 h 108000"/>
                <a:gd name="connsiteX264" fmla="*/ 1054173 w 6474825"/>
                <a:gd name="connsiteY264" fmla="*/ 0 h 108000"/>
                <a:gd name="connsiteX265" fmla="*/ 1072173 w 6474825"/>
                <a:gd name="connsiteY265" fmla="*/ 0 h 108000"/>
                <a:gd name="connsiteX266" fmla="*/ 1072173 w 6474825"/>
                <a:gd name="connsiteY266" fmla="*/ 108000 h 108000"/>
                <a:gd name="connsiteX267" fmla="*/ 1054173 w 6474825"/>
                <a:gd name="connsiteY267" fmla="*/ 108000 h 108000"/>
                <a:gd name="connsiteX268" fmla="*/ 988287 w 6474825"/>
                <a:gd name="connsiteY268" fmla="*/ 0 h 108000"/>
                <a:gd name="connsiteX269" fmla="*/ 1006287 w 6474825"/>
                <a:gd name="connsiteY269" fmla="*/ 0 h 108000"/>
                <a:gd name="connsiteX270" fmla="*/ 1006287 w 6474825"/>
                <a:gd name="connsiteY270" fmla="*/ 108000 h 108000"/>
                <a:gd name="connsiteX271" fmla="*/ 988287 w 6474825"/>
                <a:gd name="connsiteY271" fmla="*/ 108000 h 108000"/>
                <a:gd name="connsiteX272" fmla="*/ 856515 w 6474825"/>
                <a:gd name="connsiteY272" fmla="*/ 0 h 108000"/>
                <a:gd name="connsiteX273" fmla="*/ 874516 w 6474825"/>
                <a:gd name="connsiteY273" fmla="*/ 0 h 108000"/>
                <a:gd name="connsiteX274" fmla="*/ 874516 w 6474825"/>
                <a:gd name="connsiteY274" fmla="*/ 108000 h 108000"/>
                <a:gd name="connsiteX275" fmla="*/ 856515 w 6474825"/>
                <a:gd name="connsiteY275" fmla="*/ 108000 h 108000"/>
                <a:gd name="connsiteX276" fmla="*/ 790629 w 6474825"/>
                <a:gd name="connsiteY276" fmla="*/ 0 h 108000"/>
                <a:gd name="connsiteX277" fmla="*/ 808630 w 6474825"/>
                <a:gd name="connsiteY277" fmla="*/ 0 h 108000"/>
                <a:gd name="connsiteX278" fmla="*/ 808630 w 6474825"/>
                <a:gd name="connsiteY278" fmla="*/ 108000 h 108000"/>
                <a:gd name="connsiteX279" fmla="*/ 790629 w 6474825"/>
                <a:gd name="connsiteY279" fmla="*/ 108000 h 108000"/>
                <a:gd name="connsiteX280" fmla="*/ 724743 w 6474825"/>
                <a:gd name="connsiteY280" fmla="*/ 0 h 108000"/>
                <a:gd name="connsiteX281" fmla="*/ 742743 w 6474825"/>
                <a:gd name="connsiteY281" fmla="*/ 0 h 108000"/>
                <a:gd name="connsiteX282" fmla="*/ 742743 w 6474825"/>
                <a:gd name="connsiteY282" fmla="*/ 108000 h 108000"/>
                <a:gd name="connsiteX283" fmla="*/ 724743 w 6474825"/>
                <a:gd name="connsiteY283" fmla="*/ 108000 h 108000"/>
                <a:gd name="connsiteX284" fmla="*/ 658858 w 6474825"/>
                <a:gd name="connsiteY284" fmla="*/ 0 h 108000"/>
                <a:gd name="connsiteX285" fmla="*/ 676858 w 6474825"/>
                <a:gd name="connsiteY285" fmla="*/ 0 h 108000"/>
                <a:gd name="connsiteX286" fmla="*/ 676858 w 6474825"/>
                <a:gd name="connsiteY286" fmla="*/ 108000 h 108000"/>
                <a:gd name="connsiteX287" fmla="*/ 658858 w 6474825"/>
                <a:gd name="connsiteY287" fmla="*/ 108000 h 108000"/>
                <a:gd name="connsiteX288" fmla="*/ 527085 w 6474825"/>
                <a:gd name="connsiteY288" fmla="*/ 0 h 108000"/>
                <a:gd name="connsiteX289" fmla="*/ 545086 w 6474825"/>
                <a:gd name="connsiteY289" fmla="*/ 0 h 108000"/>
                <a:gd name="connsiteX290" fmla="*/ 545086 w 6474825"/>
                <a:gd name="connsiteY290" fmla="*/ 108000 h 108000"/>
                <a:gd name="connsiteX291" fmla="*/ 527085 w 6474825"/>
                <a:gd name="connsiteY291" fmla="*/ 108000 h 108000"/>
                <a:gd name="connsiteX292" fmla="*/ 461199 w 6474825"/>
                <a:gd name="connsiteY292" fmla="*/ 0 h 108000"/>
                <a:gd name="connsiteX293" fmla="*/ 479200 w 6474825"/>
                <a:gd name="connsiteY293" fmla="*/ 0 h 108000"/>
                <a:gd name="connsiteX294" fmla="*/ 479200 w 6474825"/>
                <a:gd name="connsiteY294" fmla="*/ 108000 h 108000"/>
                <a:gd name="connsiteX295" fmla="*/ 461199 w 6474825"/>
                <a:gd name="connsiteY295" fmla="*/ 108000 h 108000"/>
                <a:gd name="connsiteX296" fmla="*/ 395314 w 6474825"/>
                <a:gd name="connsiteY296" fmla="*/ 0 h 108000"/>
                <a:gd name="connsiteX297" fmla="*/ 413314 w 6474825"/>
                <a:gd name="connsiteY297" fmla="*/ 0 h 108000"/>
                <a:gd name="connsiteX298" fmla="*/ 413314 w 6474825"/>
                <a:gd name="connsiteY298" fmla="*/ 108000 h 108000"/>
                <a:gd name="connsiteX299" fmla="*/ 395314 w 6474825"/>
                <a:gd name="connsiteY299" fmla="*/ 108000 h 108000"/>
                <a:gd name="connsiteX300" fmla="*/ 329430 w 6474825"/>
                <a:gd name="connsiteY300" fmla="*/ 0 h 108000"/>
                <a:gd name="connsiteX301" fmla="*/ 347430 w 6474825"/>
                <a:gd name="connsiteY301" fmla="*/ 0 h 108000"/>
                <a:gd name="connsiteX302" fmla="*/ 347430 w 6474825"/>
                <a:gd name="connsiteY302" fmla="*/ 108000 h 108000"/>
                <a:gd name="connsiteX303" fmla="*/ 329430 w 6474825"/>
                <a:gd name="connsiteY303" fmla="*/ 108000 h 108000"/>
                <a:gd name="connsiteX304" fmla="*/ 197658 w 6474825"/>
                <a:gd name="connsiteY304" fmla="*/ 0 h 108000"/>
                <a:gd name="connsiteX305" fmla="*/ 215658 w 6474825"/>
                <a:gd name="connsiteY305" fmla="*/ 0 h 108000"/>
                <a:gd name="connsiteX306" fmla="*/ 215658 w 6474825"/>
                <a:gd name="connsiteY306" fmla="*/ 108000 h 108000"/>
                <a:gd name="connsiteX307" fmla="*/ 197658 w 6474825"/>
                <a:gd name="connsiteY307" fmla="*/ 108000 h 108000"/>
                <a:gd name="connsiteX308" fmla="*/ 131772 w 6474825"/>
                <a:gd name="connsiteY308" fmla="*/ 0 h 108000"/>
                <a:gd name="connsiteX309" fmla="*/ 149773 w 6474825"/>
                <a:gd name="connsiteY309" fmla="*/ 0 h 108000"/>
                <a:gd name="connsiteX310" fmla="*/ 149773 w 6474825"/>
                <a:gd name="connsiteY310" fmla="*/ 108000 h 108000"/>
                <a:gd name="connsiteX311" fmla="*/ 131772 w 6474825"/>
                <a:gd name="connsiteY311" fmla="*/ 108000 h 108000"/>
                <a:gd name="connsiteX312" fmla="*/ 65886 w 6474825"/>
                <a:gd name="connsiteY312" fmla="*/ 0 h 108000"/>
                <a:gd name="connsiteX313" fmla="*/ 83886 w 6474825"/>
                <a:gd name="connsiteY313" fmla="*/ 0 h 108000"/>
                <a:gd name="connsiteX314" fmla="*/ 83886 w 6474825"/>
                <a:gd name="connsiteY314" fmla="*/ 108000 h 108000"/>
                <a:gd name="connsiteX315" fmla="*/ 65886 w 6474825"/>
                <a:gd name="connsiteY315" fmla="*/ 108000 h 108000"/>
                <a:gd name="connsiteX316" fmla="*/ 0 w 6474825"/>
                <a:gd name="connsiteY316" fmla="*/ 0 h 108000"/>
                <a:gd name="connsiteX317" fmla="*/ 18000 w 6474825"/>
                <a:gd name="connsiteY317" fmla="*/ 0 h 108000"/>
                <a:gd name="connsiteX318" fmla="*/ 18000 w 6474825"/>
                <a:gd name="connsiteY318" fmla="*/ 108000 h 108000"/>
                <a:gd name="connsiteX319" fmla="*/ 0 w 6474825"/>
                <a:gd name="connsiteY319" fmla="*/ 108000 h 10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</a:cxnLst>
              <a:rect l="l" t="t" r="r" b="b"/>
              <a:pathLst>
                <a:path w="6474825" h="108000">
                  <a:moveTo>
                    <a:pt x="6456825" y="0"/>
                  </a:moveTo>
                  <a:lnTo>
                    <a:pt x="6474825" y="0"/>
                  </a:lnTo>
                  <a:lnTo>
                    <a:pt x="6474825" y="108000"/>
                  </a:lnTo>
                  <a:lnTo>
                    <a:pt x="6456825" y="108000"/>
                  </a:lnTo>
                  <a:close/>
                  <a:moveTo>
                    <a:pt x="6390939" y="0"/>
                  </a:moveTo>
                  <a:lnTo>
                    <a:pt x="6408939" y="0"/>
                  </a:lnTo>
                  <a:lnTo>
                    <a:pt x="6408939" y="108000"/>
                  </a:lnTo>
                  <a:lnTo>
                    <a:pt x="6390939" y="108000"/>
                  </a:lnTo>
                  <a:close/>
                  <a:moveTo>
                    <a:pt x="6325053" y="0"/>
                  </a:moveTo>
                  <a:lnTo>
                    <a:pt x="6343053" y="0"/>
                  </a:lnTo>
                  <a:lnTo>
                    <a:pt x="6343053" y="108000"/>
                  </a:lnTo>
                  <a:lnTo>
                    <a:pt x="6325053" y="108000"/>
                  </a:lnTo>
                  <a:close/>
                  <a:moveTo>
                    <a:pt x="6259167" y="0"/>
                  </a:moveTo>
                  <a:lnTo>
                    <a:pt x="6277167" y="0"/>
                  </a:lnTo>
                  <a:lnTo>
                    <a:pt x="6277167" y="108000"/>
                  </a:lnTo>
                  <a:lnTo>
                    <a:pt x="6259167" y="108000"/>
                  </a:lnTo>
                  <a:close/>
                  <a:moveTo>
                    <a:pt x="6127395" y="0"/>
                  </a:moveTo>
                  <a:lnTo>
                    <a:pt x="6145395" y="0"/>
                  </a:lnTo>
                  <a:lnTo>
                    <a:pt x="6145395" y="108000"/>
                  </a:lnTo>
                  <a:lnTo>
                    <a:pt x="6127395" y="108000"/>
                  </a:lnTo>
                  <a:close/>
                  <a:moveTo>
                    <a:pt x="6061509" y="0"/>
                  </a:moveTo>
                  <a:lnTo>
                    <a:pt x="6079509" y="0"/>
                  </a:lnTo>
                  <a:lnTo>
                    <a:pt x="6079509" y="108000"/>
                  </a:lnTo>
                  <a:lnTo>
                    <a:pt x="6061509" y="108000"/>
                  </a:lnTo>
                  <a:close/>
                  <a:moveTo>
                    <a:pt x="5995623" y="0"/>
                  </a:moveTo>
                  <a:lnTo>
                    <a:pt x="6013623" y="0"/>
                  </a:lnTo>
                  <a:lnTo>
                    <a:pt x="6013623" y="108000"/>
                  </a:lnTo>
                  <a:lnTo>
                    <a:pt x="5995623" y="108000"/>
                  </a:lnTo>
                  <a:close/>
                  <a:moveTo>
                    <a:pt x="5929737" y="0"/>
                  </a:moveTo>
                  <a:lnTo>
                    <a:pt x="5947737" y="0"/>
                  </a:lnTo>
                  <a:lnTo>
                    <a:pt x="5947737" y="108000"/>
                  </a:lnTo>
                  <a:lnTo>
                    <a:pt x="5929737" y="108000"/>
                  </a:lnTo>
                  <a:close/>
                  <a:moveTo>
                    <a:pt x="5797965" y="0"/>
                  </a:moveTo>
                  <a:lnTo>
                    <a:pt x="5815965" y="0"/>
                  </a:lnTo>
                  <a:lnTo>
                    <a:pt x="5815965" y="108000"/>
                  </a:lnTo>
                  <a:lnTo>
                    <a:pt x="5797965" y="108000"/>
                  </a:lnTo>
                  <a:close/>
                  <a:moveTo>
                    <a:pt x="5732079" y="0"/>
                  </a:moveTo>
                  <a:lnTo>
                    <a:pt x="5750079" y="0"/>
                  </a:lnTo>
                  <a:lnTo>
                    <a:pt x="5750079" y="108000"/>
                  </a:lnTo>
                  <a:lnTo>
                    <a:pt x="5732079" y="108000"/>
                  </a:lnTo>
                  <a:close/>
                  <a:moveTo>
                    <a:pt x="5666193" y="0"/>
                  </a:moveTo>
                  <a:lnTo>
                    <a:pt x="5684193" y="0"/>
                  </a:lnTo>
                  <a:lnTo>
                    <a:pt x="5684193" y="108000"/>
                  </a:lnTo>
                  <a:lnTo>
                    <a:pt x="5666193" y="108000"/>
                  </a:lnTo>
                  <a:close/>
                  <a:moveTo>
                    <a:pt x="5600307" y="0"/>
                  </a:moveTo>
                  <a:lnTo>
                    <a:pt x="5618307" y="0"/>
                  </a:lnTo>
                  <a:lnTo>
                    <a:pt x="5618307" y="108000"/>
                  </a:lnTo>
                  <a:lnTo>
                    <a:pt x="5600307" y="108000"/>
                  </a:lnTo>
                  <a:close/>
                  <a:moveTo>
                    <a:pt x="5468535" y="0"/>
                  </a:moveTo>
                  <a:lnTo>
                    <a:pt x="5486535" y="0"/>
                  </a:lnTo>
                  <a:lnTo>
                    <a:pt x="5486535" y="108000"/>
                  </a:lnTo>
                  <a:lnTo>
                    <a:pt x="5468535" y="108000"/>
                  </a:lnTo>
                  <a:close/>
                  <a:moveTo>
                    <a:pt x="5402649" y="0"/>
                  </a:moveTo>
                  <a:lnTo>
                    <a:pt x="5420649" y="0"/>
                  </a:lnTo>
                  <a:lnTo>
                    <a:pt x="5420649" y="108000"/>
                  </a:lnTo>
                  <a:lnTo>
                    <a:pt x="5402649" y="108000"/>
                  </a:lnTo>
                  <a:close/>
                  <a:moveTo>
                    <a:pt x="5336763" y="0"/>
                  </a:moveTo>
                  <a:lnTo>
                    <a:pt x="5354763" y="0"/>
                  </a:lnTo>
                  <a:lnTo>
                    <a:pt x="5354763" y="108000"/>
                  </a:lnTo>
                  <a:lnTo>
                    <a:pt x="5336763" y="108000"/>
                  </a:lnTo>
                  <a:close/>
                  <a:moveTo>
                    <a:pt x="5270877" y="0"/>
                  </a:moveTo>
                  <a:lnTo>
                    <a:pt x="5288877" y="0"/>
                  </a:lnTo>
                  <a:lnTo>
                    <a:pt x="5288877" y="108000"/>
                  </a:lnTo>
                  <a:lnTo>
                    <a:pt x="5270877" y="108000"/>
                  </a:lnTo>
                  <a:close/>
                  <a:moveTo>
                    <a:pt x="5139105" y="0"/>
                  </a:moveTo>
                  <a:lnTo>
                    <a:pt x="5157105" y="0"/>
                  </a:lnTo>
                  <a:lnTo>
                    <a:pt x="5157105" y="108000"/>
                  </a:lnTo>
                  <a:lnTo>
                    <a:pt x="5139105" y="108000"/>
                  </a:lnTo>
                  <a:close/>
                  <a:moveTo>
                    <a:pt x="5073219" y="0"/>
                  </a:moveTo>
                  <a:lnTo>
                    <a:pt x="5091219" y="0"/>
                  </a:lnTo>
                  <a:lnTo>
                    <a:pt x="5091219" y="108000"/>
                  </a:lnTo>
                  <a:lnTo>
                    <a:pt x="5073219" y="108000"/>
                  </a:lnTo>
                  <a:close/>
                  <a:moveTo>
                    <a:pt x="5007333" y="0"/>
                  </a:moveTo>
                  <a:lnTo>
                    <a:pt x="5025333" y="0"/>
                  </a:lnTo>
                  <a:lnTo>
                    <a:pt x="5025333" y="108000"/>
                  </a:lnTo>
                  <a:lnTo>
                    <a:pt x="5007333" y="108000"/>
                  </a:lnTo>
                  <a:close/>
                  <a:moveTo>
                    <a:pt x="4941447" y="0"/>
                  </a:moveTo>
                  <a:lnTo>
                    <a:pt x="4959447" y="0"/>
                  </a:lnTo>
                  <a:lnTo>
                    <a:pt x="4959447" y="108000"/>
                  </a:lnTo>
                  <a:lnTo>
                    <a:pt x="4941447" y="108000"/>
                  </a:lnTo>
                  <a:close/>
                  <a:moveTo>
                    <a:pt x="4809675" y="0"/>
                  </a:moveTo>
                  <a:lnTo>
                    <a:pt x="4827675" y="0"/>
                  </a:lnTo>
                  <a:lnTo>
                    <a:pt x="4827675" y="108000"/>
                  </a:lnTo>
                  <a:lnTo>
                    <a:pt x="4809675" y="108000"/>
                  </a:lnTo>
                  <a:close/>
                  <a:moveTo>
                    <a:pt x="4743789" y="0"/>
                  </a:moveTo>
                  <a:lnTo>
                    <a:pt x="4761789" y="0"/>
                  </a:lnTo>
                  <a:lnTo>
                    <a:pt x="4761789" y="108000"/>
                  </a:lnTo>
                  <a:lnTo>
                    <a:pt x="4743789" y="108000"/>
                  </a:lnTo>
                  <a:close/>
                  <a:moveTo>
                    <a:pt x="4677903" y="0"/>
                  </a:moveTo>
                  <a:lnTo>
                    <a:pt x="4695903" y="0"/>
                  </a:lnTo>
                  <a:lnTo>
                    <a:pt x="4695903" y="108000"/>
                  </a:lnTo>
                  <a:lnTo>
                    <a:pt x="4677903" y="108000"/>
                  </a:lnTo>
                  <a:close/>
                  <a:moveTo>
                    <a:pt x="4612017" y="0"/>
                  </a:moveTo>
                  <a:lnTo>
                    <a:pt x="4630017" y="0"/>
                  </a:lnTo>
                  <a:lnTo>
                    <a:pt x="4630017" y="108000"/>
                  </a:lnTo>
                  <a:lnTo>
                    <a:pt x="4612017" y="108000"/>
                  </a:lnTo>
                  <a:close/>
                  <a:moveTo>
                    <a:pt x="4480245" y="0"/>
                  </a:moveTo>
                  <a:lnTo>
                    <a:pt x="4498245" y="0"/>
                  </a:lnTo>
                  <a:lnTo>
                    <a:pt x="4498245" y="108000"/>
                  </a:lnTo>
                  <a:lnTo>
                    <a:pt x="4480245" y="108000"/>
                  </a:lnTo>
                  <a:close/>
                  <a:moveTo>
                    <a:pt x="4414359" y="0"/>
                  </a:moveTo>
                  <a:lnTo>
                    <a:pt x="4432359" y="0"/>
                  </a:lnTo>
                  <a:lnTo>
                    <a:pt x="4432359" y="108000"/>
                  </a:lnTo>
                  <a:lnTo>
                    <a:pt x="4414359" y="108000"/>
                  </a:lnTo>
                  <a:close/>
                  <a:moveTo>
                    <a:pt x="4348473" y="0"/>
                  </a:moveTo>
                  <a:lnTo>
                    <a:pt x="4366473" y="0"/>
                  </a:lnTo>
                  <a:lnTo>
                    <a:pt x="4366473" y="108000"/>
                  </a:lnTo>
                  <a:lnTo>
                    <a:pt x="4348473" y="108000"/>
                  </a:lnTo>
                  <a:close/>
                  <a:moveTo>
                    <a:pt x="4282587" y="0"/>
                  </a:moveTo>
                  <a:lnTo>
                    <a:pt x="4300587" y="0"/>
                  </a:lnTo>
                  <a:lnTo>
                    <a:pt x="4300587" y="108000"/>
                  </a:lnTo>
                  <a:lnTo>
                    <a:pt x="4282587" y="108000"/>
                  </a:lnTo>
                  <a:close/>
                  <a:moveTo>
                    <a:pt x="4150815" y="0"/>
                  </a:moveTo>
                  <a:lnTo>
                    <a:pt x="4168815" y="0"/>
                  </a:lnTo>
                  <a:lnTo>
                    <a:pt x="4168815" y="108000"/>
                  </a:lnTo>
                  <a:lnTo>
                    <a:pt x="4150815" y="108000"/>
                  </a:lnTo>
                  <a:close/>
                  <a:moveTo>
                    <a:pt x="4084929" y="0"/>
                  </a:moveTo>
                  <a:lnTo>
                    <a:pt x="4102929" y="0"/>
                  </a:lnTo>
                  <a:lnTo>
                    <a:pt x="4102929" y="108000"/>
                  </a:lnTo>
                  <a:lnTo>
                    <a:pt x="4084929" y="108000"/>
                  </a:lnTo>
                  <a:close/>
                  <a:moveTo>
                    <a:pt x="4019043" y="0"/>
                  </a:moveTo>
                  <a:lnTo>
                    <a:pt x="4037043" y="0"/>
                  </a:lnTo>
                  <a:lnTo>
                    <a:pt x="4037043" y="108000"/>
                  </a:lnTo>
                  <a:lnTo>
                    <a:pt x="4019043" y="108000"/>
                  </a:lnTo>
                  <a:close/>
                  <a:moveTo>
                    <a:pt x="3953157" y="0"/>
                  </a:moveTo>
                  <a:lnTo>
                    <a:pt x="3971157" y="0"/>
                  </a:lnTo>
                  <a:lnTo>
                    <a:pt x="3971157" y="108000"/>
                  </a:lnTo>
                  <a:lnTo>
                    <a:pt x="3953157" y="108000"/>
                  </a:lnTo>
                  <a:close/>
                  <a:moveTo>
                    <a:pt x="3821385" y="0"/>
                  </a:moveTo>
                  <a:lnTo>
                    <a:pt x="3839385" y="0"/>
                  </a:lnTo>
                  <a:lnTo>
                    <a:pt x="3839385" y="108000"/>
                  </a:lnTo>
                  <a:lnTo>
                    <a:pt x="3821385" y="108000"/>
                  </a:lnTo>
                  <a:close/>
                  <a:moveTo>
                    <a:pt x="3755499" y="0"/>
                  </a:moveTo>
                  <a:lnTo>
                    <a:pt x="3773499" y="0"/>
                  </a:lnTo>
                  <a:lnTo>
                    <a:pt x="3773499" y="108000"/>
                  </a:lnTo>
                  <a:lnTo>
                    <a:pt x="3755499" y="108000"/>
                  </a:lnTo>
                  <a:close/>
                  <a:moveTo>
                    <a:pt x="3689613" y="0"/>
                  </a:moveTo>
                  <a:lnTo>
                    <a:pt x="3707613" y="0"/>
                  </a:lnTo>
                  <a:lnTo>
                    <a:pt x="3707613" y="108000"/>
                  </a:lnTo>
                  <a:lnTo>
                    <a:pt x="3689613" y="108000"/>
                  </a:lnTo>
                  <a:close/>
                  <a:moveTo>
                    <a:pt x="3623727" y="0"/>
                  </a:moveTo>
                  <a:lnTo>
                    <a:pt x="3641727" y="0"/>
                  </a:lnTo>
                  <a:lnTo>
                    <a:pt x="3641727" y="108000"/>
                  </a:lnTo>
                  <a:lnTo>
                    <a:pt x="3623727" y="108000"/>
                  </a:lnTo>
                  <a:close/>
                  <a:moveTo>
                    <a:pt x="3491955" y="0"/>
                  </a:moveTo>
                  <a:lnTo>
                    <a:pt x="3509955" y="0"/>
                  </a:lnTo>
                  <a:lnTo>
                    <a:pt x="3509955" y="108000"/>
                  </a:lnTo>
                  <a:lnTo>
                    <a:pt x="3491955" y="108000"/>
                  </a:lnTo>
                  <a:close/>
                  <a:moveTo>
                    <a:pt x="3426069" y="0"/>
                  </a:moveTo>
                  <a:lnTo>
                    <a:pt x="3444069" y="0"/>
                  </a:lnTo>
                  <a:lnTo>
                    <a:pt x="3444069" y="108000"/>
                  </a:lnTo>
                  <a:lnTo>
                    <a:pt x="3426069" y="108000"/>
                  </a:lnTo>
                  <a:close/>
                  <a:moveTo>
                    <a:pt x="3360183" y="0"/>
                  </a:moveTo>
                  <a:lnTo>
                    <a:pt x="3378183" y="0"/>
                  </a:lnTo>
                  <a:lnTo>
                    <a:pt x="3378183" y="108000"/>
                  </a:lnTo>
                  <a:lnTo>
                    <a:pt x="3360183" y="108000"/>
                  </a:lnTo>
                  <a:close/>
                  <a:moveTo>
                    <a:pt x="3294297" y="0"/>
                  </a:moveTo>
                  <a:lnTo>
                    <a:pt x="3312297" y="0"/>
                  </a:lnTo>
                  <a:lnTo>
                    <a:pt x="3312297" y="108000"/>
                  </a:lnTo>
                  <a:lnTo>
                    <a:pt x="3294297" y="108000"/>
                  </a:lnTo>
                  <a:close/>
                  <a:moveTo>
                    <a:pt x="3162525" y="0"/>
                  </a:moveTo>
                  <a:lnTo>
                    <a:pt x="3180525" y="0"/>
                  </a:lnTo>
                  <a:lnTo>
                    <a:pt x="3180525" y="108000"/>
                  </a:lnTo>
                  <a:lnTo>
                    <a:pt x="3162525" y="108000"/>
                  </a:lnTo>
                  <a:close/>
                  <a:moveTo>
                    <a:pt x="3096639" y="0"/>
                  </a:moveTo>
                  <a:lnTo>
                    <a:pt x="3114639" y="0"/>
                  </a:lnTo>
                  <a:lnTo>
                    <a:pt x="3114639" y="108000"/>
                  </a:lnTo>
                  <a:lnTo>
                    <a:pt x="3096639" y="108000"/>
                  </a:lnTo>
                  <a:close/>
                  <a:moveTo>
                    <a:pt x="3030753" y="0"/>
                  </a:moveTo>
                  <a:lnTo>
                    <a:pt x="3048753" y="0"/>
                  </a:lnTo>
                  <a:lnTo>
                    <a:pt x="3048753" y="108000"/>
                  </a:lnTo>
                  <a:lnTo>
                    <a:pt x="3030753" y="108000"/>
                  </a:lnTo>
                  <a:close/>
                  <a:moveTo>
                    <a:pt x="2964867" y="0"/>
                  </a:moveTo>
                  <a:lnTo>
                    <a:pt x="2982867" y="0"/>
                  </a:lnTo>
                  <a:lnTo>
                    <a:pt x="2982867" y="108000"/>
                  </a:lnTo>
                  <a:lnTo>
                    <a:pt x="2964867" y="108000"/>
                  </a:lnTo>
                  <a:close/>
                  <a:moveTo>
                    <a:pt x="2833095" y="0"/>
                  </a:moveTo>
                  <a:lnTo>
                    <a:pt x="2851095" y="0"/>
                  </a:lnTo>
                  <a:lnTo>
                    <a:pt x="2851095" y="108000"/>
                  </a:lnTo>
                  <a:lnTo>
                    <a:pt x="2833095" y="108000"/>
                  </a:lnTo>
                  <a:close/>
                  <a:moveTo>
                    <a:pt x="2767209" y="0"/>
                  </a:moveTo>
                  <a:lnTo>
                    <a:pt x="2785209" y="0"/>
                  </a:lnTo>
                  <a:lnTo>
                    <a:pt x="2785209" y="108000"/>
                  </a:lnTo>
                  <a:lnTo>
                    <a:pt x="2767209" y="108000"/>
                  </a:lnTo>
                  <a:close/>
                  <a:moveTo>
                    <a:pt x="2701323" y="0"/>
                  </a:moveTo>
                  <a:lnTo>
                    <a:pt x="2719323" y="0"/>
                  </a:lnTo>
                  <a:lnTo>
                    <a:pt x="2719323" y="108000"/>
                  </a:lnTo>
                  <a:lnTo>
                    <a:pt x="2701323" y="108000"/>
                  </a:lnTo>
                  <a:close/>
                  <a:moveTo>
                    <a:pt x="2635437" y="0"/>
                  </a:moveTo>
                  <a:lnTo>
                    <a:pt x="2653437" y="0"/>
                  </a:lnTo>
                  <a:lnTo>
                    <a:pt x="2653437" y="108000"/>
                  </a:lnTo>
                  <a:lnTo>
                    <a:pt x="2635437" y="108000"/>
                  </a:lnTo>
                  <a:close/>
                  <a:moveTo>
                    <a:pt x="2503665" y="0"/>
                  </a:moveTo>
                  <a:lnTo>
                    <a:pt x="2521665" y="0"/>
                  </a:lnTo>
                  <a:lnTo>
                    <a:pt x="2521665" y="108000"/>
                  </a:lnTo>
                  <a:lnTo>
                    <a:pt x="2503665" y="108000"/>
                  </a:lnTo>
                  <a:close/>
                  <a:moveTo>
                    <a:pt x="2437779" y="0"/>
                  </a:moveTo>
                  <a:lnTo>
                    <a:pt x="2455780" y="0"/>
                  </a:lnTo>
                  <a:lnTo>
                    <a:pt x="2455780" y="108000"/>
                  </a:lnTo>
                  <a:lnTo>
                    <a:pt x="2437779" y="108000"/>
                  </a:lnTo>
                  <a:close/>
                  <a:moveTo>
                    <a:pt x="2371893" y="0"/>
                  </a:moveTo>
                  <a:lnTo>
                    <a:pt x="2389894" y="0"/>
                  </a:lnTo>
                  <a:lnTo>
                    <a:pt x="2389894" y="108000"/>
                  </a:lnTo>
                  <a:lnTo>
                    <a:pt x="2371893" y="108000"/>
                  </a:lnTo>
                  <a:close/>
                  <a:moveTo>
                    <a:pt x="2306007" y="0"/>
                  </a:moveTo>
                  <a:lnTo>
                    <a:pt x="2324007" y="0"/>
                  </a:lnTo>
                  <a:lnTo>
                    <a:pt x="2324007" y="108000"/>
                  </a:lnTo>
                  <a:lnTo>
                    <a:pt x="2306007" y="108000"/>
                  </a:lnTo>
                  <a:close/>
                  <a:moveTo>
                    <a:pt x="2174235" y="0"/>
                  </a:moveTo>
                  <a:lnTo>
                    <a:pt x="2192236" y="0"/>
                  </a:lnTo>
                  <a:lnTo>
                    <a:pt x="2192236" y="108000"/>
                  </a:lnTo>
                  <a:lnTo>
                    <a:pt x="2174235" y="108000"/>
                  </a:lnTo>
                  <a:close/>
                  <a:moveTo>
                    <a:pt x="2108349" y="0"/>
                  </a:moveTo>
                  <a:lnTo>
                    <a:pt x="2126350" y="0"/>
                  </a:lnTo>
                  <a:lnTo>
                    <a:pt x="2126350" y="108000"/>
                  </a:lnTo>
                  <a:lnTo>
                    <a:pt x="2108349" y="108000"/>
                  </a:lnTo>
                  <a:close/>
                  <a:moveTo>
                    <a:pt x="2042464" y="0"/>
                  </a:moveTo>
                  <a:lnTo>
                    <a:pt x="2060463" y="0"/>
                  </a:lnTo>
                  <a:lnTo>
                    <a:pt x="2060463" y="108000"/>
                  </a:lnTo>
                  <a:lnTo>
                    <a:pt x="2042464" y="108000"/>
                  </a:lnTo>
                  <a:close/>
                  <a:moveTo>
                    <a:pt x="1976577" y="0"/>
                  </a:moveTo>
                  <a:lnTo>
                    <a:pt x="1994577" y="0"/>
                  </a:lnTo>
                  <a:lnTo>
                    <a:pt x="1994577" y="108000"/>
                  </a:lnTo>
                  <a:lnTo>
                    <a:pt x="1976577" y="108000"/>
                  </a:lnTo>
                  <a:close/>
                  <a:moveTo>
                    <a:pt x="1844805" y="0"/>
                  </a:moveTo>
                  <a:lnTo>
                    <a:pt x="1862806" y="0"/>
                  </a:lnTo>
                  <a:lnTo>
                    <a:pt x="1862806" y="108000"/>
                  </a:lnTo>
                  <a:lnTo>
                    <a:pt x="1844805" y="108000"/>
                  </a:lnTo>
                  <a:close/>
                  <a:moveTo>
                    <a:pt x="1778919" y="0"/>
                  </a:moveTo>
                  <a:lnTo>
                    <a:pt x="1796919" y="0"/>
                  </a:lnTo>
                  <a:lnTo>
                    <a:pt x="1796919" y="108000"/>
                  </a:lnTo>
                  <a:lnTo>
                    <a:pt x="1778919" y="108000"/>
                  </a:lnTo>
                  <a:close/>
                  <a:moveTo>
                    <a:pt x="1713033" y="0"/>
                  </a:moveTo>
                  <a:lnTo>
                    <a:pt x="1731033" y="0"/>
                  </a:lnTo>
                  <a:lnTo>
                    <a:pt x="1731033" y="108000"/>
                  </a:lnTo>
                  <a:lnTo>
                    <a:pt x="1713033" y="108000"/>
                  </a:lnTo>
                  <a:close/>
                  <a:moveTo>
                    <a:pt x="1647148" y="0"/>
                  </a:moveTo>
                  <a:lnTo>
                    <a:pt x="1665148" y="0"/>
                  </a:lnTo>
                  <a:lnTo>
                    <a:pt x="1665148" y="108000"/>
                  </a:lnTo>
                  <a:lnTo>
                    <a:pt x="1647148" y="108000"/>
                  </a:lnTo>
                  <a:close/>
                  <a:moveTo>
                    <a:pt x="1515375" y="0"/>
                  </a:moveTo>
                  <a:lnTo>
                    <a:pt x="1533376" y="0"/>
                  </a:lnTo>
                  <a:lnTo>
                    <a:pt x="1533376" y="108000"/>
                  </a:lnTo>
                  <a:lnTo>
                    <a:pt x="1515375" y="108000"/>
                  </a:lnTo>
                  <a:close/>
                  <a:moveTo>
                    <a:pt x="1449490" y="0"/>
                  </a:moveTo>
                  <a:lnTo>
                    <a:pt x="1467489" y="0"/>
                  </a:lnTo>
                  <a:lnTo>
                    <a:pt x="1467489" y="108000"/>
                  </a:lnTo>
                  <a:lnTo>
                    <a:pt x="1449490" y="108000"/>
                  </a:lnTo>
                  <a:close/>
                  <a:moveTo>
                    <a:pt x="1383604" y="0"/>
                  </a:moveTo>
                  <a:lnTo>
                    <a:pt x="1401604" y="0"/>
                  </a:lnTo>
                  <a:lnTo>
                    <a:pt x="1401604" y="108000"/>
                  </a:lnTo>
                  <a:lnTo>
                    <a:pt x="1383604" y="108000"/>
                  </a:lnTo>
                  <a:close/>
                  <a:moveTo>
                    <a:pt x="1317718" y="0"/>
                  </a:moveTo>
                  <a:lnTo>
                    <a:pt x="1335717" y="0"/>
                  </a:lnTo>
                  <a:lnTo>
                    <a:pt x="1335717" y="108000"/>
                  </a:lnTo>
                  <a:lnTo>
                    <a:pt x="1317718" y="108000"/>
                  </a:lnTo>
                  <a:close/>
                  <a:moveTo>
                    <a:pt x="1185946" y="0"/>
                  </a:moveTo>
                  <a:lnTo>
                    <a:pt x="1203945" y="0"/>
                  </a:lnTo>
                  <a:lnTo>
                    <a:pt x="1203945" y="108000"/>
                  </a:lnTo>
                  <a:lnTo>
                    <a:pt x="1185946" y="108000"/>
                  </a:lnTo>
                  <a:close/>
                  <a:moveTo>
                    <a:pt x="1120059" y="0"/>
                  </a:moveTo>
                  <a:lnTo>
                    <a:pt x="1138060" y="0"/>
                  </a:lnTo>
                  <a:lnTo>
                    <a:pt x="1138060" y="108000"/>
                  </a:lnTo>
                  <a:lnTo>
                    <a:pt x="1120059" y="108000"/>
                  </a:lnTo>
                  <a:close/>
                  <a:moveTo>
                    <a:pt x="1054173" y="0"/>
                  </a:moveTo>
                  <a:lnTo>
                    <a:pt x="1072173" y="0"/>
                  </a:lnTo>
                  <a:lnTo>
                    <a:pt x="1072173" y="108000"/>
                  </a:lnTo>
                  <a:lnTo>
                    <a:pt x="1054173" y="108000"/>
                  </a:lnTo>
                  <a:close/>
                  <a:moveTo>
                    <a:pt x="988287" y="0"/>
                  </a:moveTo>
                  <a:lnTo>
                    <a:pt x="1006287" y="0"/>
                  </a:lnTo>
                  <a:lnTo>
                    <a:pt x="1006287" y="108000"/>
                  </a:lnTo>
                  <a:lnTo>
                    <a:pt x="988287" y="108000"/>
                  </a:lnTo>
                  <a:close/>
                  <a:moveTo>
                    <a:pt x="856515" y="0"/>
                  </a:moveTo>
                  <a:lnTo>
                    <a:pt x="874516" y="0"/>
                  </a:lnTo>
                  <a:lnTo>
                    <a:pt x="874516" y="108000"/>
                  </a:lnTo>
                  <a:lnTo>
                    <a:pt x="856515" y="108000"/>
                  </a:lnTo>
                  <a:close/>
                  <a:moveTo>
                    <a:pt x="790629" y="0"/>
                  </a:moveTo>
                  <a:lnTo>
                    <a:pt x="808630" y="0"/>
                  </a:lnTo>
                  <a:lnTo>
                    <a:pt x="808630" y="108000"/>
                  </a:lnTo>
                  <a:lnTo>
                    <a:pt x="790629" y="108000"/>
                  </a:lnTo>
                  <a:close/>
                  <a:moveTo>
                    <a:pt x="724743" y="0"/>
                  </a:moveTo>
                  <a:lnTo>
                    <a:pt x="742743" y="0"/>
                  </a:lnTo>
                  <a:lnTo>
                    <a:pt x="742743" y="108000"/>
                  </a:lnTo>
                  <a:lnTo>
                    <a:pt x="724743" y="108000"/>
                  </a:lnTo>
                  <a:close/>
                  <a:moveTo>
                    <a:pt x="658858" y="0"/>
                  </a:moveTo>
                  <a:lnTo>
                    <a:pt x="676858" y="0"/>
                  </a:lnTo>
                  <a:lnTo>
                    <a:pt x="676858" y="108000"/>
                  </a:lnTo>
                  <a:lnTo>
                    <a:pt x="658858" y="108000"/>
                  </a:lnTo>
                  <a:close/>
                  <a:moveTo>
                    <a:pt x="527085" y="0"/>
                  </a:moveTo>
                  <a:lnTo>
                    <a:pt x="545086" y="0"/>
                  </a:lnTo>
                  <a:lnTo>
                    <a:pt x="545086" y="108000"/>
                  </a:lnTo>
                  <a:lnTo>
                    <a:pt x="527085" y="108000"/>
                  </a:lnTo>
                  <a:close/>
                  <a:moveTo>
                    <a:pt x="461199" y="0"/>
                  </a:moveTo>
                  <a:lnTo>
                    <a:pt x="479200" y="0"/>
                  </a:lnTo>
                  <a:lnTo>
                    <a:pt x="479200" y="108000"/>
                  </a:lnTo>
                  <a:lnTo>
                    <a:pt x="461199" y="108000"/>
                  </a:lnTo>
                  <a:close/>
                  <a:moveTo>
                    <a:pt x="395314" y="0"/>
                  </a:moveTo>
                  <a:lnTo>
                    <a:pt x="413314" y="0"/>
                  </a:lnTo>
                  <a:lnTo>
                    <a:pt x="413314" y="108000"/>
                  </a:lnTo>
                  <a:lnTo>
                    <a:pt x="395314" y="108000"/>
                  </a:lnTo>
                  <a:close/>
                  <a:moveTo>
                    <a:pt x="329430" y="0"/>
                  </a:moveTo>
                  <a:lnTo>
                    <a:pt x="347430" y="0"/>
                  </a:lnTo>
                  <a:lnTo>
                    <a:pt x="347430" y="108000"/>
                  </a:lnTo>
                  <a:lnTo>
                    <a:pt x="329430" y="108000"/>
                  </a:lnTo>
                  <a:close/>
                  <a:moveTo>
                    <a:pt x="197658" y="0"/>
                  </a:moveTo>
                  <a:lnTo>
                    <a:pt x="215658" y="0"/>
                  </a:lnTo>
                  <a:lnTo>
                    <a:pt x="215658" y="108000"/>
                  </a:lnTo>
                  <a:lnTo>
                    <a:pt x="197658" y="108000"/>
                  </a:lnTo>
                  <a:close/>
                  <a:moveTo>
                    <a:pt x="131772" y="0"/>
                  </a:moveTo>
                  <a:lnTo>
                    <a:pt x="149773" y="0"/>
                  </a:lnTo>
                  <a:lnTo>
                    <a:pt x="149773" y="108000"/>
                  </a:lnTo>
                  <a:lnTo>
                    <a:pt x="131772" y="108000"/>
                  </a:lnTo>
                  <a:close/>
                  <a:moveTo>
                    <a:pt x="65886" y="0"/>
                  </a:moveTo>
                  <a:lnTo>
                    <a:pt x="83886" y="0"/>
                  </a:lnTo>
                  <a:lnTo>
                    <a:pt x="83886" y="108000"/>
                  </a:lnTo>
                  <a:lnTo>
                    <a:pt x="65886" y="108000"/>
                  </a:lnTo>
                  <a:close/>
                  <a:moveTo>
                    <a:pt x="0" y="0"/>
                  </a:moveTo>
                  <a:lnTo>
                    <a:pt x="18000" y="0"/>
                  </a:lnTo>
                  <a:lnTo>
                    <a:pt x="18000" y="108000"/>
                  </a:lnTo>
                  <a:lnTo>
                    <a:pt x="0" y="10800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フリーフォーム: 図形 315">
              <a:extLst>
                <a:ext uri="{FF2B5EF4-FFF2-40B4-BE49-F238E27FC236}">
                  <a16:creationId xmlns:a16="http://schemas.microsoft.com/office/drawing/2014/main" id="{75EF88C3-8F68-445F-A12F-DFE7020CD869}"/>
                </a:ext>
              </a:extLst>
            </p:cNvPr>
            <p:cNvSpPr/>
            <p:nvPr/>
          </p:nvSpPr>
          <p:spPr bwMode="auto">
            <a:xfrm>
              <a:off x="1714808" y="2565929"/>
              <a:ext cx="6474825" cy="108000"/>
            </a:xfrm>
            <a:custGeom>
              <a:avLst/>
              <a:gdLst>
                <a:gd name="connsiteX0" fmla="*/ 6456825 w 6474825"/>
                <a:gd name="connsiteY0" fmla="*/ 0 h 108000"/>
                <a:gd name="connsiteX1" fmla="*/ 6474825 w 6474825"/>
                <a:gd name="connsiteY1" fmla="*/ 0 h 108000"/>
                <a:gd name="connsiteX2" fmla="*/ 6474825 w 6474825"/>
                <a:gd name="connsiteY2" fmla="*/ 108000 h 108000"/>
                <a:gd name="connsiteX3" fmla="*/ 6456825 w 6474825"/>
                <a:gd name="connsiteY3" fmla="*/ 108000 h 108000"/>
                <a:gd name="connsiteX4" fmla="*/ 6390939 w 6474825"/>
                <a:gd name="connsiteY4" fmla="*/ 0 h 108000"/>
                <a:gd name="connsiteX5" fmla="*/ 6408939 w 6474825"/>
                <a:gd name="connsiteY5" fmla="*/ 0 h 108000"/>
                <a:gd name="connsiteX6" fmla="*/ 6408939 w 6474825"/>
                <a:gd name="connsiteY6" fmla="*/ 108000 h 108000"/>
                <a:gd name="connsiteX7" fmla="*/ 6390939 w 6474825"/>
                <a:gd name="connsiteY7" fmla="*/ 108000 h 108000"/>
                <a:gd name="connsiteX8" fmla="*/ 6325053 w 6474825"/>
                <a:gd name="connsiteY8" fmla="*/ 0 h 108000"/>
                <a:gd name="connsiteX9" fmla="*/ 6343053 w 6474825"/>
                <a:gd name="connsiteY9" fmla="*/ 0 h 108000"/>
                <a:gd name="connsiteX10" fmla="*/ 6343053 w 6474825"/>
                <a:gd name="connsiteY10" fmla="*/ 108000 h 108000"/>
                <a:gd name="connsiteX11" fmla="*/ 6325053 w 6474825"/>
                <a:gd name="connsiteY11" fmla="*/ 108000 h 108000"/>
                <a:gd name="connsiteX12" fmla="*/ 6259167 w 6474825"/>
                <a:gd name="connsiteY12" fmla="*/ 0 h 108000"/>
                <a:gd name="connsiteX13" fmla="*/ 6277167 w 6474825"/>
                <a:gd name="connsiteY13" fmla="*/ 0 h 108000"/>
                <a:gd name="connsiteX14" fmla="*/ 6277167 w 6474825"/>
                <a:gd name="connsiteY14" fmla="*/ 108000 h 108000"/>
                <a:gd name="connsiteX15" fmla="*/ 6259167 w 6474825"/>
                <a:gd name="connsiteY15" fmla="*/ 108000 h 108000"/>
                <a:gd name="connsiteX16" fmla="*/ 6127395 w 6474825"/>
                <a:gd name="connsiteY16" fmla="*/ 0 h 108000"/>
                <a:gd name="connsiteX17" fmla="*/ 6145395 w 6474825"/>
                <a:gd name="connsiteY17" fmla="*/ 0 h 108000"/>
                <a:gd name="connsiteX18" fmla="*/ 6145395 w 6474825"/>
                <a:gd name="connsiteY18" fmla="*/ 108000 h 108000"/>
                <a:gd name="connsiteX19" fmla="*/ 6127395 w 6474825"/>
                <a:gd name="connsiteY19" fmla="*/ 108000 h 108000"/>
                <a:gd name="connsiteX20" fmla="*/ 6061509 w 6474825"/>
                <a:gd name="connsiteY20" fmla="*/ 0 h 108000"/>
                <a:gd name="connsiteX21" fmla="*/ 6079509 w 6474825"/>
                <a:gd name="connsiteY21" fmla="*/ 0 h 108000"/>
                <a:gd name="connsiteX22" fmla="*/ 6079509 w 6474825"/>
                <a:gd name="connsiteY22" fmla="*/ 108000 h 108000"/>
                <a:gd name="connsiteX23" fmla="*/ 6061509 w 6474825"/>
                <a:gd name="connsiteY23" fmla="*/ 108000 h 108000"/>
                <a:gd name="connsiteX24" fmla="*/ 5995623 w 6474825"/>
                <a:gd name="connsiteY24" fmla="*/ 0 h 108000"/>
                <a:gd name="connsiteX25" fmla="*/ 6013623 w 6474825"/>
                <a:gd name="connsiteY25" fmla="*/ 0 h 108000"/>
                <a:gd name="connsiteX26" fmla="*/ 6013623 w 6474825"/>
                <a:gd name="connsiteY26" fmla="*/ 108000 h 108000"/>
                <a:gd name="connsiteX27" fmla="*/ 5995623 w 6474825"/>
                <a:gd name="connsiteY27" fmla="*/ 108000 h 108000"/>
                <a:gd name="connsiteX28" fmla="*/ 5929737 w 6474825"/>
                <a:gd name="connsiteY28" fmla="*/ 0 h 108000"/>
                <a:gd name="connsiteX29" fmla="*/ 5947737 w 6474825"/>
                <a:gd name="connsiteY29" fmla="*/ 0 h 108000"/>
                <a:gd name="connsiteX30" fmla="*/ 5947737 w 6474825"/>
                <a:gd name="connsiteY30" fmla="*/ 108000 h 108000"/>
                <a:gd name="connsiteX31" fmla="*/ 5929737 w 6474825"/>
                <a:gd name="connsiteY31" fmla="*/ 108000 h 108000"/>
                <a:gd name="connsiteX32" fmla="*/ 5797965 w 6474825"/>
                <a:gd name="connsiteY32" fmla="*/ 0 h 108000"/>
                <a:gd name="connsiteX33" fmla="*/ 5815965 w 6474825"/>
                <a:gd name="connsiteY33" fmla="*/ 0 h 108000"/>
                <a:gd name="connsiteX34" fmla="*/ 5815965 w 6474825"/>
                <a:gd name="connsiteY34" fmla="*/ 108000 h 108000"/>
                <a:gd name="connsiteX35" fmla="*/ 5797965 w 6474825"/>
                <a:gd name="connsiteY35" fmla="*/ 108000 h 108000"/>
                <a:gd name="connsiteX36" fmla="*/ 5732079 w 6474825"/>
                <a:gd name="connsiteY36" fmla="*/ 0 h 108000"/>
                <a:gd name="connsiteX37" fmla="*/ 5750079 w 6474825"/>
                <a:gd name="connsiteY37" fmla="*/ 0 h 108000"/>
                <a:gd name="connsiteX38" fmla="*/ 5750079 w 6474825"/>
                <a:gd name="connsiteY38" fmla="*/ 108000 h 108000"/>
                <a:gd name="connsiteX39" fmla="*/ 5732079 w 6474825"/>
                <a:gd name="connsiteY39" fmla="*/ 108000 h 108000"/>
                <a:gd name="connsiteX40" fmla="*/ 5666193 w 6474825"/>
                <a:gd name="connsiteY40" fmla="*/ 0 h 108000"/>
                <a:gd name="connsiteX41" fmla="*/ 5684193 w 6474825"/>
                <a:gd name="connsiteY41" fmla="*/ 0 h 108000"/>
                <a:gd name="connsiteX42" fmla="*/ 5684193 w 6474825"/>
                <a:gd name="connsiteY42" fmla="*/ 108000 h 108000"/>
                <a:gd name="connsiteX43" fmla="*/ 5666193 w 6474825"/>
                <a:gd name="connsiteY43" fmla="*/ 108000 h 108000"/>
                <a:gd name="connsiteX44" fmla="*/ 5600307 w 6474825"/>
                <a:gd name="connsiteY44" fmla="*/ 0 h 108000"/>
                <a:gd name="connsiteX45" fmla="*/ 5618307 w 6474825"/>
                <a:gd name="connsiteY45" fmla="*/ 0 h 108000"/>
                <a:gd name="connsiteX46" fmla="*/ 5618307 w 6474825"/>
                <a:gd name="connsiteY46" fmla="*/ 108000 h 108000"/>
                <a:gd name="connsiteX47" fmla="*/ 5600307 w 6474825"/>
                <a:gd name="connsiteY47" fmla="*/ 108000 h 108000"/>
                <a:gd name="connsiteX48" fmla="*/ 5468535 w 6474825"/>
                <a:gd name="connsiteY48" fmla="*/ 0 h 108000"/>
                <a:gd name="connsiteX49" fmla="*/ 5486535 w 6474825"/>
                <a:gd name="connsiteY49" fmla="*/ 0 h 108000"/>
                <a:gd name="connsiteX50" fmla="*/ 5486535 w 6474825"/>
                <a:gd name="connsiteY50" fmla="*/ 108000 h 108000"/>
                <a:gd name="connsiteX51" fmla="*/ 5468535 w 6474825"/>
                <a:gd name="connsiteY51" fmla="*/ 108000 h 108000"/>
                <a:gd name="connsiteX52" fmla="*/ 5402649 w 6474825"/>
                <a:gd name="connsiteY52" fmla="*/ 0 h 108000"/>
                <a:gd name="connsiteX53" fmla="*/ 5420649 w 6474825"/>
                <a:gd name="connsiteY53" fmla="*/ 0 h 108000"/>
                <a:gd name="connsiteX54" fmla="*/ 5420649 w 6474825"/>
                <a:gd name="connsiteY54" fmla="*/ 108000 h 108000"/>
                <a:gd name="connsiteX55" fmla="*/ 5402649 w 6474825"/>
                <a:gd name="connsiteY55" fmla="*/ 108000 h 108000"/>
                <a:gd name="connsiteX56" fmla="*/ 5336763 w 6474825"/>
                <a:gd name="connsiteY56" fmla="*/ 0 h 108000"/>
                <a:gd name="connsiteX57" fmla="*/ 5354763 w 6474825"/>
                <a:gd name="connsiteY57" fmla="*/ 0 h 108000"/>
                <a:gd name="connsiteX58" fmla="*/ 5354763 w 6474825"/>
                <a:gd name="connsiteY58" fmla="*/ 108000 h 108000"/>
                <a:gd name="connsiteX59" fmla="*/ 5336763 w 6474825"/>
                <a:gd name="connsiteY59" fmla="*/ 108000 h 108000"/>
                <a:gd name="connsiteX60" fmla="*/ 5270877 w 6474825"/>
                <a:gd name="connsiteY60" fmla="*/ 0 h 108000"/>
                <a:gd name="connsiteX61" fmla="*/ 5288877 w 6474825"/>
                <a:gd name="connsiteY61" fmla="*/ 0 h 108000"/>
                <a:gd name="connsiteX62" fmla="*/ 5288877 w 6474825"/>
                <a:gd name="connsiteY62" fmla="*/ 108000 h 108000"/>
                <a:gd name="connsiteX63" fmla="*/ 5270877 w 6474825"/>
                <a:gd name="connsiteY63" fmla="*/ 108000 h 108000"/>
                <a:gd name="connsiteX64" fmla="*/ 5139105 w 6474825"/>
                <a:gd name="connsiteY64" fmla="*/ 0 h 108000"/>
                <a:gd name="connsiteX65" fmla="*/ 5157105 w 6474825"/>
                <a:gd name="connsiteY65" fmla="*/ 0 h 108000"/>
                <a:gd name="connsiteX66" fmla="*/ 5157105 w 6474825"/>
                <a:gd name="connsiteY66" fmla="*/ 108000 h 108000"/>
                <a:gd name="connsiteX67" fmla="*/ 5139105 w 6474825"/>
                <a:gd name="connsiteY67" fmla="*/ 108000 h 108000"/>
                <a:gd name="connsiteX68" fmla="*/ 5073219 w 6474825"/>
                <a:gd name="connsiteY68" fmla="*/ 0 h 108000"/>
                <a:gd name="connsiteX69" fmla="*/ 5091219 w 6474825"/>
                <a:gd name="connsiteY69" fmla="*/ 0 h 108000"/>
                <a:gd name="connsiteX70" fmla="*/ 5091219 w 6474825"/>
                <a:gd name="connsiteY70" fmla="*/ 108000 h 108000"/>
                <a:gd name="connsiteX71" fmla="*/ 5073219 w 6474825"/>
                <a:gd name="connsiteY71" fmla="*/ 108000 h 108000"/>
                <a:gd name="connsiteX72" fmla="*/ 5007333 w 6474825"/>
                <a:gd name="connsiteY72" fmla="*/ 0 h 108000"/>
                <a:gd name="connsiteX73" fmla="*/ 5025333 w 6474825"/>
                <a:gd name="connsiteY73" fmla="*/ 0 h 108000"/>
                <a:gd name="connsiteX74" fmla="*/ 5025333 w 6474825"/>
                <a:gd name="connsiteY74" fmla="*/ 108000 h 108000"/>
                <a:gd name="connsiteX75" fmla="*/ 5007333 w 6474825"/>
                <a:gd name="connsiteY75" fmla="*/ 108000 h 108000"/>
                <a:gd name="connsiteX76" fmla="*/ 4941447 w 6474825"/>
                <a:gd name="connsiteY76" fmla="*/ 0 h 108000"/>
                <a:gd name="connsiteX77" fmla="*/ 4959447 w 6474825"/>
                <a:gd name="connsiteY77" fmla="*/ 0 h 108000"/>
                <a:gd name="connsiteX78" fmla="*/ 4959447 w 6474825"/>
                <a:gd name="connsiteY78" fmla="*/ 108000 h 108000"/>
                <a:gd name="connsiteX79" fmla="*/ 4941447 w 6474825"/>
                <a:gd name="connsiteY79" fmla="*/ 108000 h 108000"/>
                <a:gd name="connsiteX80" fmla="*/ 4809675 w 6474825"/>
                <a:gd name="connsiteY80" fmla="*/ 0 h 108000"/>
                <a:gd name="connsiteX81" fmla="*/ 4827675 w 6474825"/>
                <a:gd name="connsiteY81" fmla="*/ 0 h 108000"/>
                <a:gd name="connsiteX82" fmla="*/ 4827675 w 6474825"/>
                <a:gd name="connsiteY82" fmla="*/ 108000 h 108000"/>
                <a:gd name="connsiteX83" fmla="*/ 4809675 w 6474825"/>
                <a:gd name="connsiteY83" fmla="*/ 108000 h 108000"/>
                <a:gd name="connsiteX84" fmla="*/ 4743789 w 6474825"/>
                <a:gd name="connsiteY84" fmla="*/ 0 h 108000"/>
                <a:gd name="connsiteX85" fmla="*/ 4761789 w 6474825"/>
                <a:gd name="connsiteY85" fmla="*/ 0 h 108000"/>
                <a:gd name="connsiteX86" fmla="*/ 4761789 w 6474825"/>
                <a:gd name="connsiteY86" fmla="*/ 108000 h 108000"/>
                <a:gd name="connsiteX87" fmla="*/ 4743789 w 6474825"/>
                <a:gd name="connsiteY87" fmla="*/ 108000 h 108000"/>
                <a:gd name="connsiteX88" fmla="*/ 4677903 w 6474825"/>
                <a:gd name="connsiteY88" fmla="*/ 0 h 108000"/>
                <a:gd name="connsiteX89" fmla="*/ 4695903 w 6474825"/>
                <a:gd name="connsiteY89" fmla="*/ 0 h 108000"/>
                <a:gd name="connsiteX90" fmla="*/ 4695903 w 6474825"/>
                <a:gd name="connsiteY90" fmla="*/ 108000 h 108000"/>
                <a:gd name="connsiteX91" fmla="*/ 4677903 w 6474825"/>
                <a:gd name="connsiteY91" fmla="*/ 108000 h 108000"/>
                <a:gd name="connsiteX92" fmla="*/ 4612017 w 6474825"/>
                <a:gd name="connsiteY92" fmla="*/ 0 h 108000"/>
                <a:gd name="connsiteX93" fmla="*/ 4630017 w 6474825"/>
                <a:gd name="connsiteY93" fmla="*/ 0 h 108000"/>
                <a:gd name="connsiteX94" fmla="*/ 4630017 w 6474825"/>
                <a:gd name="connsiteY94" fmla="*/ 108000 h 108000"/>
                <a:gd name="connsiteX95" fmla="*/ 4612017 w 6474825"/>
                <a:gd name="connsiteY95" fmla="*/ 108000 h 108000"/>
                <a:gd name="connsiteX96" fmla="*/ 4480245 w 6474825"/>
                <a:gd name="connsiteY96" fmla="*/ 0 h 108000"/>
                <a:gd name="connsiteX97" fmla="*/ 4498245 w 6474825"/>
                <a:gd name="connsiteY97" fmla="*/ 0 h 108000"/>
                <a:gd name="connsiteX98" fmla="*/ 4498245 w 6474825"/>
                <a:gd name="connsiteY98" fmla="*/ 108000 h 108000"/>
                <a:gd name="connsiteX99" fmla="*/ 4480245 w 6474825"/>
                <a:gd name="connsiteY99" fmla="*/ 108000 h 108000"/>
                <a:gd name="connsiteX100" fmla="*/ 4414359 w 6474825"/>
                <a:gd name="connsiteY100" fmla="*/ 0 h 108000"/>
                <a:gd name="connsiteX101" fmla="*/ 4432359 w 6474825"/>
                <a:gd name="connsiteY101" fmla="*/ 0 h 108000"/>
                <a:gd name="connsiteX102" fmla="*/ 4432359 w 6474825"/>
                <a:gd name="connsiteY102" fmla="*/ 108000 h 108000"/>
                <a:gd name="connsiteX103" fmla="*/ 4414359 w 6474825"/>
                <a:gd name="connsiteY103" fmla="*/ 108000 h 108000"/>
                <a:gd name="connsiteX104" fmla="*/ 4348473 w 6474825"/>
                <a:gd name="connsiteY104" fmla="*/ 0 h 108000"/>
                <a:gd name="connsiteX105" fmla="*/ 4366473 w 6474825"/>
                <a:gd name="connsiteY105" fmla="*/ 0 h 108000"/>
                <a:gd name="connsiteX106" fmla="*/ 4366473 w 6474825"/>
                <a:gd name="connsiteY106" fmla="*/ 108000 h 108000"/>
                <a:gd name="connsiteX107" fmla="*/ 4348473 w 6474825"/>
                <a:gd name="connsiteY107" fmla="*/ 108000 h 108000"/>
                <a:gd name="connsiteX108" fmla="*/ 4282587 w 6474825"/>
                <a:gd name="connsiteY108" fmla="*/ 0 h 108000"/>
                <a:gd name="connsiteX109" fmla="*/ 4300587 w 6474825"/>
                <a:gd name="connsiteY109" fmla="*/ 0 h 108000"/>
                <a:gd name="connsiteX110" fmla="*/ 4300587 w 6474825"/>
                <a:gd name="connsiteY110" fmla="*/ 108000 h 108000"/>
                <a:gd name="connsiteX111" fmla="*/ 4282587 w 6474825"/>
                <a:gd name="connsiteY111" fmla="*/ 108000 h 108000"/>
                <a:gd name="connsiteX112" fmla="*/ 4150815 w 6474825"/>
                <a:gd name="connsiteY112" fmla="*/ 0 h 108000"/>
                <a:gd name="connsiteX113" fmla="*/ 4168815 w 6474825"/>
                <a:gd name="connsiteY113" fmla="*/ 0 h 108000"/>
                <a:gd name="connsiteX114" fmla="*/ 4168815 w 6474825"/>
                <a:gd name="connsiteY114" fmla="*/ 108000 h 108000"/>
                <a:gd name="connsiteX115" fmla="*/ 4150815 w 6474825"/>
                <a:gd name="connsiteY115" fmla="*/ 108000 h 108000"/>
                <a:gd name="connsiteX116" fmla="*/ 4084929 w 6474825"/>
                <a:gd name="connsiteY116" fmla="*/ 0 h 108000"/>
                <a:gd name="connsiteX117" fmla="*/ 4102929 w 6474825"/>
                <a:gd name="connsiteY117" fmla="*/ 0 h 108000"/>
                <a:gd name="connsiteX118" fmla="*/ 4102929 w 6474825"/>
                <a:gd name="connsiteY118" fmla="*/ 108000 h 108000"/>
                <a:gd name="connsiteX119" fmla="*/ 4084929 w 6474825"/>
                <a:gd name="connsiteY119" fmla="*/ 108000 h 108000"/>
                <a:gd name="connsiteX120" fmla="*/ 4019043 w 6474825"/>
                <a:gd name="connsiteY120" fmla="*/ 0 h 108000"/>
                <a:gd name="connsiteX121" fmla="*/ 4037043 w 6474825"/>
                <a:gd name="connsiteY121" fmla="*/ 0 h 108000"/>
                <a:gd name="connsiteX122" fmla="*/ 4037043 w 6474825"/>
                <a:gd name="connsiteY122" fmla="*/ 108000 h 108000"/>
                <a:gd name="connsiteX123" fmla="*/ 4019043 w 6474825"/>
                <a:gd name="connsiteY123" fmla="*/ 108000 h 108000"/>
                <a:gd name="connsiteX124" fmla="*/ 3953157 w 6474825"/>
                <a:gd name="connsiteY124" fmla="*/ 0 h 108000"/>
                <a:gd name="connsiteX125" fmla="*/ 3971157 w 6474825"/>
                <a:gd name="connsiteY125" fmla="*/ 0 h 108000"/>
                <a:gd name="connsiteX126" fmla="*/ 3971157 w 6474825"/>
                <a:gd name="connsiteY126" fmla="*/ 108000 h 108000"/>
                <a:gd name="connsiteX127" fmla="*/ 3953157 w 6474825"/>
                <a:gd name="connsiteY127" fmla="*/ 108000 h 108000"/>
                <a:gd name="connsiteX128" fmla="*/ 3821385 w 6474825"/>
                <a:gd name="connsiteY128" fmla="*/ 0 h 108000"/>
                <a:gd name="connsiteX129" fmla="*/ 3839385 w 6474825"/>
                <a:gd name="connsiteY129" fmla="*/ 0 h 108000"/>
                <a:gd name="connsiteX130" fmla="*/ 3839385 w 6474825"/>
                <a:gd name="connsiteY130" fmla="*/ 108000 h 108000"/>
                <a:gd name="connsiteX131" fmla="*/ 3821385 w 6474825"/>
                <a:gd name="connsiteY131" fmla="*/ 108000 h 108000"/>
                <a:gd name="connsiteX132" fmla="*/ 3755499 w 6474825"/>
                <a:gd name="connsiteY132" fmla="*/ 0 h 108000"/>
                <a:gd name="connsiteX133" fmla="*/ 3773499 w 6474825"/>
                <a:gd name="connsiteY133" fmla="*/ 0 h 108000"/>
                <a:gd name="connsiteX134" fmla="*/ 3773499 w 6474825"/>
                <a:gd name="connsiteY134" fmla="*/ 108000 h 108000"/>
                <a:gd name="connsiteX135" fmla="*/ 3755499 w 6474825"/>
                <a:gd name="connsiteY135" fmla="*/ 108000 h 108000"/>
                <a:gd name="connsiteX136" fmla="*/ 3689613 w 6474825"/>
                <a:gd name="connsiteY136" fmla="*/ 0 h 108000"/>
                <a:gd name="connsiteX137" fmla="*/ 3707613 w 6474825"/>
                <a:gd name="connsiteY137" fmla="*/ 0 h 108000"/>
                <a:gd name="connsiteX138" fmla="*/ 3707613 w 6474825"/>
                <a:gd name="connsiteY138" fmla="*/ 108000 h 108000"/>
                <a:gd name="connsiteX139" fmla="*/ 3689613 w 6474825"/>
                <a:gd name="connsiteY139" fmla="*/ 108000 h 108000"/>
                <a:gd name="connsiteX140" fmla="*/ 3623727 w 6474825"/>
                <a:gd name="connsiteY140" fmla="*/ 0 h 108000"/>
                <a:gd name="connsiteX141" fmla="*/ 3641727 w 6474825"/>
                <a:gd name="connsiteY141" fmla="*/ 0 h 108000"/>
                <a:gd name="connsiteX142" fmla="*/ 3641727 w 6474825"/>
                <a:gd name="connsiteY142" fmla="*/ 108000 h 108000"/>
                <a:gd name="connsiteX143" fmla="*/ 3623727 w 6474825"/>
                <a:gd name="connsiteY143" fmla="*/ 108000 h 108000"/>
                <a:gd name="connsiteX144" fmla="*/ 3491955 w 6474825"/>
                <a:gd name="connsiteY144" fmla="*/ 0 h 108000"/>
                <a:gd name="connsiteX145" fmla="*/ 3509955 w 6474825"/>
                <a:gd name="connsiteY145" fmla="*/ 0 h 108000"/>
                <a:gd name="connsiteX146" fmla="*/ 3509955 w 6474825"/>
                <a:gd name="connsiteY146" fmla="*/ 108000 h 108000"/>
                <a:gd name="connsiteX147" fmla="*/ 3491955 w 6474825"/>
                <a:gd name="connsiteY147" fmla="*/ 108000 h 108000"/>
                <a:gd name="connsiteX148" fmla="*/ 3426069 w 6474825"/>
                <a:gd name="connsiteY148" fmla="*/ 0 h 108000"/>
                <a:gd name="connsiteX149" fmla="*/ 3444069 w 6474825"/>
                <a:gd name="connsiteY149" fmla="*/ 0 h 108000"/>
                <a:gd name="connsiteX150" fmla="*/ 3444069 w 6474825"/>
                <a:gd name="connsiteY150" fmla="*/ 108000 h 108000"/>
                <a:gd name="connsiteX151" fmla="*/ 3426069 w 6474825"/>
                <a:gd name="connsiteY151" fmla="*/ 108000 h 108000"/>
                <a:gd name="connsiteX152" fmla="*/ 3360183 w 6474825"/>
                <a:gd name="connsiteY152" fmla="*/ 0 h 108000"/>
                <a:gd name="connsiteX153" fmla="*/ 3378183 w 6474825"/>
                <a:gd name="connsiteY153" fmla="*/ 0 h 108000"/>
                <a:gd name="connsiteX154" fmla="*/ 3378183 w 6474825"/>
                <a:gd name="connsiteY154" fmla="*/ 108000 h 108000"/>
                <a:gd name="connsiteX155" fmla="*/ 3360183 w 6474825"/>
                <a:gd name="connsiteY155" fmla="*/ 108000 h 108000"/>
                <a:gd name="connsiteX156" fmla="*/ 3294297 w 6474825"/>
                <a:gd name="connsiteY156" fmla="*/ 0 h 108000"/>
                <a:gd name="connsiteX157" fmla="*/ 3312297 w 6474825"/>
                <a:gd name="connsiteY157" fmla="*/ 0 h 108000"/>
                <a:gd name="connsiteX158" fmla="*/ 3312297 w 6474825"/>
                <a:gd name="connsiteY158" fmla="*/ 108000 h 108000"/>
                <a:gd name="connsiteX159" fmla="*/ 3294297 w 6474825"/>
                <a:gd name="connsiteY159" fmla="*/ 108000 h 108000"/>
                <a:gd name="connsiteX160" fmla="*/ 3162525 w 6474825"/>
                <a:gd name="connsiteY160" fmla="*/ 0 h 108000"/>
                <a:gd name="connsiteX161" fmla="*/ 3180525 w 6474825"/>
                <a:gd name="connsiteY161" fmla="*/ 0 h 108000"/>
                <a:gd name="connsiteX162" fmla="*/ 3180525 w 6474825"/>
                <a:gd name="connsiteY162" fmla="*/ 108000 h 108000"/>
                <a:gd name="connsiteX163" fmla="*/ 3162525 w 6474825"/>
                <a:gd name="connsiteY163" fmla="*/ 108000 h 108000"/>
                <a:gd name="connsiteX164" fmla="*/ 3096639 w 6474825"/>
                <a:gd name="connsiteY164" fmla="*/ 0 h 108000"/>
                <a:gd name="connsiteX165" fmla="*/ 3114639 w 6474825"/>
                <a:gd name="connsiteY165" fmla="*/ 0 h 108000"/>
                <a:gd name="connsiteX166" fmla="*/ 3114639 w 6474825"/>
                <a:gd name="connsiteY166" fmla="*/ 108000 h 108000"/>
                <a:gd name="connsiteX167" fmla="*/ 3096639 w 6474825"/>
                <a:gd name="connsiteY167" fmla="*/ 108000 h 108000"/>
                <a:gd name="connsiteX168" fmla="*/ 3030753 w 6474825"/>
                <a:gd name="connsiteY168" fmla="*/ 0 h 108000"/>
                <a:gd name="connsiteX169" fmla="*/ 3048753 w 6474825"/>
                <a:gd name="connsiteY169" fmla="*/ 0 h 108000"/>
                <a:gd name="connsiteX170" fmla="*/ 3048753 w 6474825"/>
                <a:gd name="connsiteY170" fmla="*/ 108000 h 108000"/>
                <a:gd name="connsiteX171" fmla="*/ 3030753 w 6474825"/>
                <a:gd name="connsiteY171" fmla="*/ 108000 h 108000"/>
                <a:gd name="connsiteX172" fmla="*/ 2964867 w 6474825"/>
                <a:gd name="connsiteY172" fmla="*/ 0 h 108000"/>
                <a:gd name="connsiteX173" fmla="*/ 2982867 w 6474825"/>
                <a:gd name="connsiteY173" fmla="*/ 0 h 108000"/>
                <a:gd name="connsiteX174" fmla="*/ 2982867 w 6474825"/>
                <a:gd name="connsiteY174" fmla="*/ 108000 h 108000"/>
                <a:gd name="connsiteX175" fmla="*/ 2964867 w 6474825"/>
                <a:gd name="connsiteY175" fmla="*/ 108000 h 108000"/>
                <a:gd name="connsiteX176" fmla="*/ 2833095 w 6474825"/>
                <a:gd name="connsiteY176" fmla="*/ 0 h 108000"/>
                <a:gd name="connsiteX177" fmla="*/ 2851095 w 6474825"/>
                <a:gd name="connsiteY177" fmla="*/ 0 h 108000"/>
                <a:gd name="connsiteX178" fmla="*/ 2851095 w 6474825"/>
                <a:gd name="connsiteY178" fmla="*/ 108000 h 108000"/>
                <a:gd name="connsiteX179" fmla="*/ 2833095 w 6474825"/>
                <a:gd name="connsiteY179" fmla="*/ 108000 h 108000"/>
                <a:gd name="connsiteX180" fmla="*/ 2767209 w 6474825"/>
                <a:gd name="connsiteY180" fmla="*/ 0 h 108000"/>
                <a:gd name="connsiteX181" fmla="*/ 2785209 w 6474825"/>
                <a:gd name="connsiteY181" fmla="*/ 0 h 108000"/>
                <a:gd name="connsiteX182" fmla="*/ 2785209 w 6474825"/>
                <a:gd name="connsiteY182" fmla="*/ 108000 h 108000"/>
                <a:gd name="connsiteX183" fmla="*/ 2767209 w 6474825"/>
                <a:gd name="connsiteY183" fmla="*/ 108000 h 108000"/>
                <a:gd name="connsiteX184" fmla="*/ 2701323 w 6474825"/>
                <a:gd name="connsiteY184" fmla="*/ 0 h 108000"/>
                <a:gd name="connsiteX185" fmla="*/ 2719323 w 6474825"/>
                <a:gd name="connsiteY185" fmla="*/ 0 h 108000"/>
                <a:gd name="connsiteX186" fmla="*/ 2719323 w 6474825"/>
                <a:gd name="connsiteY186" fmla="*/ 108000 h 108000"/>
                <a:gd name="connsiteX187" fmla="*/ 2701323 w 6474825"/>
                <a:gd name="connsiteY187" fmla="*/ 108000 h 108000"/>
                <a:gd name="connsiteX188" fmla="*/ 2635437 w 6474825"/>
                <a:gd name="connsiteY188" fmla="*/ 0 h 108000"/>
                <a:gd name="connsiteX189" fmla="*/ 2653437 w 6474825"/>
                <a:gd name="connsiteY189" fmla="*/ 0 h 108000"/>
                <a:gd name="connsiteX190" fmla="*/ 2653437 w 6474825"/>
                <a:gd name="connsiteY190" fmla="*/ 108000 h 108000"/>
                <a:gd name="connsiteX191" fmla="*/ 2635437 w 6474825"/>
                <a:gd name="connsiteY191" fmla="*/ 108000 h 108000"/>
                <a:gd name="connsiteX192" fmla="*/ 2503665 w 6474825"/>
                <a:gd name="connsiteY192" fmla="*/ 0 h 108000"/>
                <a:gd name="connsiteX193" fmla="*/ 2521665 w 6474825"/>
                <a:gd name="connsiteY193" fmla="*/ 0 h 108000"/>
                <a:gd name="connsiteX194" fmla="*/ 2521665 w 6474825"/>
                <a:gd name="connsiteY194" fmla="*/ 108000 h 108000"/>
                <a:gd name="connsiteX195" fmla="*/ 2503665 w 6474825"/>
                <a:gd name="connsiteY195" fmla="*/ 108000 h 108000"/>
                <a:gd name="connsiteX196" fmla="*/ 2437779 w 6474825"/>
                <a:gd name="connsiteY196" fmla="*/ 0 h 108000"/>
                <a:gd name="connsiteX197" fmla="*/ 2455780 w 6474825"/>
                <a:gd name="connsiteY197" fmla="*/ 0 h 108000"/>
                <a:gd name="connsiteX198" fmla="*/ 2455780 w 6474825"/>
                <a:gd name="connsiteY198" fmla="*/ 108000 h 108000"/>
                <a:gd name="connsiteX199" fmla="*/ 2437779 w 6474825"/>
                <a:gd name="connsiteY199" fmla="*/ 108000 h 108000"/>
                <a:gd name="connsiteX200" fmla="*/ 2371893 w 6474825"/>
                <a:gd name="connsiteY200" fmla="*/ 0 h 108000"/>
                <a:gd name="connsiteX201" fmla="*/ 2389894 w 6474825"/>
                <a:gd name="connsiteY201" fmla="*/ 0 h 108000"/>
                <a:gd name="connsiteX202" fmla="*/ 2389894 w 6474825"/>
                <a:gd name="connsiteY202" fmla="*/ 108000 h 108000"/>
                <a:gd name="connsiteX203" fmla="*/ 2371893 w 6474825"/>
                <a:gd name="connsiteY203" fmla="*/ 108000 h 108000"/>
                <a:gd name="connsiteX204" fmla="*/ 2306007 w 6474825"/>
                <a:gd name="connsiteY204" fmla="*/ 0 h 108000"/>
                <a:gd name="connsiteX205" fmla="*/ 2324007 w 6474825"/>
                <a:gd name="connsiteY205" fmla="*/ 0 h 108000"/>
                <a:gd name="connsiteX206" fmla="*/ 2324007 w 6474825"/>
                <a:gd name="connsiteY206" fmla="*/ 108000 h 108000"/>
                <a:gd name="connsiteX207" fmla="*/ 2306007 w 6474825"/>
                <a:gd name="connsiteY207" fmla="*/ 108000 h 108000"/>
                <a:gd name="connsiteX208" fmla="*/ 2174235 w 6474825"/>
                <a:gd name="connsiteY208" fmla="*/ 0 h 108000"/>
                <a:gd name="connsiteX209" fmla="*/ 2192236 w 6474825"/>
                <a:gd name="connsiteY209" fmla="*/ 0 h 108000"/>
                <a:gd name="connsiteX210" fmla="*/ 2192236 w 6474825"/>
                <a:gd name="connsiteY210" fmla="*/ 108000 h 108000"/>
                <a:gd name="connsiteX211" fmla="*/ 2174235 w 6474825"/>
                <a:gd name="connsiteY211" fmla="*/ 108000 h 108000"/>
                <a:gd name="connsiteX212" fmla="*/ 2108349 w 6474825"/>
                <a:gd name="connsiteY212" fmla="*/ 0 h 108000"/>
                <a:gd name="connsiteX213" fmla="*/ 2126350 w 6474825"/>
                <a:gd name="connsiteY213" fmla="*/ 0 h 108000"/>
                <a:gd name="connsiteX214" fmla="*/ 2126350 w 6474825"/>
                <a:gd name="connsiteY214" fmla="*/ 108000 h 108000"/>
                <a:gd name="connsiteX215" fmla="*/ 2108349 w 6474825"/>
                <a:gd name="connsiteY215" fmla="*/ 108000 h 108000"/>
                <a:gd name="connsiteX216" fmla="*/ 2042464 w 6474825"/>
                <a:gd name="connsiteY216" fmla="*/ 0 h 108000"/>
                <a:gd name="connsiteX217" fmla="*/ 2060463 w 6474825"/>
                <a:gd name="connsiteY217" fmla="*/ 0 h 108000"/>
                <a:gd name="connsiteX218" fmla="*/ 2060463 w 6474825"/>
                <a:gd name="connsiteY218" fmla="*/ 108000 h 108000"/>
                <a:gd name="connsiteX219" fmla="*/ 2042464 w 6474825"/>
                <a:gd name="connsiteY219" fmla="*/ 108000 h 108000"/>
                <a:gd name="connsiteX220" fmla="*/ 1976577 w 6474825"/>
                <a:gd name="connsiteY220" fmla="*/ 0 h 108000"/>
                <a:gd name="connsiteX221" fmla="*/ 1994577 w 6474825"/>
                <a:gd name="connsiteY221" fmla="*/ 0 h 108000"/>
                <a:gd name="connsiteX222" fmla="*/ 1994577 w 6474825"/>
                <a:gd name="connsiteY222" fmla="*/ 108000 h 108000"/>
                <a:gd name="connsiteX223" fmla="*/ 1976577 w 6474825"/>
                <a:gd name="connsiteY223" fmla="*/ 108000 h 108000"/>
                <a:gd name="connsiteX224" fmla="*/ 1844805 w 6474825"/>
                <a:gd name="connsiteY224" fmla="*/ 0 h 108000"/>
                <a:gd name="connsiteX225" fmla="*/ 1862806 w 6474825"/>
                <a:gd name="connsiteY225" fmla="*/ 0 h 108000"/>
                <a:gd name="connsiteX226" fmla="*/ 1862806 w 6474825"/>
                <a:gd name="connsiteY226" fmla="*/ 108000 h 108000"/>
                <a:gd name="connsiteX227" fmla="*/ 1844805 w 6474825"/>
                <a:gd name="connsiteY227" fmla="*/ 108000 h 108000"/>
                <a:gd name="connsiteX228" fmla="*/ 1778919 w 6474825"/>
                <a:gd name="connsiteY228" fmla="*/ 0 h 108000"/>
                <a:gd name="connsiteX229" fmla="*/ 1796919 w 6474825"/>
                <a:gd name="connsiteY229" fmla="*/ 0 h 108000"/>
                <a:gd name="connsiteX230" fmla="*/ 1796919 w 6474825"/>
                <a:gd name="connsiteY230" fmla="*/ 108000 h 108000"/>
                <a:gd name="connsiteX231" fmla="*/ 1778919 w 6474825"/>
                <a:gd name="connsiteY231" fmla="*/ 108000 h 108000"/>
                <a:gd name="connsiteX232" fmla="*/ 1713033 w 6474825"/>
                <a:gd name="connsiteY232" fmla="*/ 0 h 108000"/>
                <a:gd name="connsiteX233" fmla="*/ 1731033 w 6474825"/>
                <a:gd name="connsiteY233" fmla="*/ 0 h 108000"/>
                <a:gd name="connsiteX234" fmla="*/ 1731033 w 6474825"/>
                <a:gd name="connsiteY234" fmla="*/ 108000 h 108000"/>
                <a:gd name="connsiteX235" fmla="*/ 1713033 w 6474825"/>
                <a:gd name="connsiteY235" fmla="*/ 108000 h 108000"/>
                <a:gd name="connsiteX236" fmla="*/ 1647148 w 6474825"/>
                <a:gd name="connsiteY236" fmla="*/ 0 h 108000"/>
                <a:gd name="connsiteX237" fmla="*/ 1665148 w 6474825"/>
                <a:gd name="connsiteY237" fmla="*/ 0 h 108000"/>
                <a:gd name="connsiteX238" fmla="*/ 1665148 w 6474825"/>
                <a:gd name="connsiteY238" fmla="*/ 108000 h 108000"/>
                <a:gd name="connsiteX239" fmla="*/ 1647148 w 6474825"/>
                <a:gd name="connsiteY239" fmla="*/ 108000 h 108000"/>
                <a:gd name="connsiteX240" fmla="*/ 1515375 w 6474825"/>
                <a:gd name="connsiteY240" fmla="*/ 0 h 108000"/>
                <a:gd name="connsiteX241" fmla="*/ 1533376 w 6474825"/>
                <a:gd name="connsiteY241" fmla="*/ 0 h 108000"/>
                <a:gd name="connsiteX242" fmla="*/ 1533376 w 6474825"/>
                <a:gd name="connsiteY242" fmla="*/ 108000 h 108000"/>
                <a:gd name="connsiteX243" fmla="*/ 1515375 w 6474825"/>
                <a:gd name="connsiteY243" fmla="*/ 108000 h 108000"/>
                <a:gd name="connsiteX244" fmla="*/ 1449490 w 6474825"/>
                <a:gd name="connsiteY244" fmla="*/ 0 h 108000"/>
                <a:gd name="connsiteX245" fmla="*/ 1467489 w 6474825"/>
                <a:gd name="connsiteY245" fmla="*/ 0 h 108000"/>
                <a:gd name="connsiteX246" fmla="*/ 1467489 w 6474825"/>
                <a:gd name="connsiteY246" fmla="*/ 108000 h 108000"/>
                <a:gd name="connsiteX247" fmla="*/ 1449490 w 6474825"/>
                <a:gd name="connsiteY247" fmla="*/ 108000 h 108000"/>
                <a:gd name="connsiteX248" fmla="*/ 1383604 w 6474825"/>
                <a:gd name="connsiteY248" fmla="*/ 0 h 108000"/>
                <a:gd name="connsiteX249" fmla="*/ 1401604 w 6474825"/>
                <a:gd name="connsiteY249" fmla="*/ 0 h 108000"/>
                <a:gd name="connsiteX250" fmla="*/ 1401604 w 6474825"/>
                <a:gd name="connsiteY250" fmla="*/ 108000 h 108000"/>
                <a:gd name="connsiteX251" fmla="*/ 1383604 w 6474825"/>
                <a:gd name="connsiteY251" fmla="*/ 108000 h 108000"/>
                <a:gd name="connsiteX252" fmla="*/ 1317718 w 6474825"/>
                <a:gd name="connsiteY252" fmla="*/ 0 h 108000"/>
                <a:gd name="connsiteX253" fmla="*/ 1335717 w 6474825"/>
                <a:gd name="connsiteY253" fmla="*/ 0 h 108000"/>
                <a:gd name="connsiteX254" fmla="*/ 1335717 w 6474825"/>
                <a:gd name="connsiteY254" fmla="*/ 108000 h 108000"/>
                <a:gd name="connsiteX255" fmla="*/ 1317718 w 6474825"/>
                <a:gd name="connsiteY255" fmla="*/ 108000 h 108000"/>
                <a:gd name="connsiteX256" fmla="*/ 1185946 w 6474825"/>
                <a:gd name="connsiteY256" fmla="*/ 0 h 108000"/>
                <a:gd name="connsiteX257" fmla="*/ 1203945 w 6474825"/>
                <a:gd name="connsiteY257" fmla="*/ 0 h 108000"/>
                <a:gd name="connsiteX258" fmla="*/ 1203945 w 6474825"/>
                <a:gd name="connsiteY258" fmla="*/ 108000 h 108000"/>
                <a:gd name="connsiteX259" fmla="*/ 1185946 w 6474825"/>
                <a:gd name="connsiteY259" fmla="*/ 108000 h 108000"/>
                <a:gd name="connsiteX260" fmla="*/ 1120059 w 6474825"/>
                <a:gd name="connsiteY260" fmla="*/ 0 h 108000"/>
                <a:gd name="connsiteX261" fmla="*/ 1138060 w 6474825"/>
                <a:gd name="connsiteY261" fmla="*/ 0 h 108000"/>
                <a:gd name="connsiteX262" fmla="*/ 1138060 w 6474825"/>
                <a:gd name="connsiteY262" fmla="*/ 108000 h 108000"/>
                <a:gd name="connsiteX263" fmla="*/ 1120059 w 6474825"/>
                <a:gd name="connsiteY263" fmla="*/ 108000 h 108000"/>
                <a:gd name="connsiteX264" fmla="*/ 1054173 w 6474825"/>
                <a:gd name="connsiteY264" fmla="*/ 0 h 108000"/>
                <a:gd name="connsiteX265" fmla="*/ 1072173 w 6474825"/>
                <a:gd name="connsiteY265" fmla="*/ 0 h 108000"/>
                <a:gd name="connsiteX266" fmla="*/ 1072173 w 6474825"/>
                <a:gd name="connsiteY266" fmla="*/ 108000 h 108000"/>
                <a:gd name="connsiteX267" fmla="*/ 1054173 w 6474825"/>
                <a:gd name="connsiteY267" fmla="*/ 108000 h 108000"/>
                <a:gd name="connsiteX268" fmla="*/ 988287 w 6474825"/>
                <a:gd name="connsiteY268" fmla="*/ 0 h 108000"/>
                <a:gd name="connsiteX269" fmla="*/ 1006287 w 6474825"/>
                <a:gd name="connsiteY269" fmla="*/ 0 h 108000"/>
                <a:gd name="connsiteX270" fmla="*/ 1006287 w 6474825"/>
                <a:gd name="connsiteY270" fmla="*/ 108000 h 108000"/>
                <a:gd name="connsiteX271" fmla="*/ 988287 w 6474825"/>
                <a:gd name="connsiteY271" fmla="*/ 108000 h 108000"/>
                <a:gd name="connsiteX272" fmla="*/ 856515 w 6474825"/>
                <a:gd name="connsiteY272" fmla="*/ 0 h 108000"/>
                <a:gd name="connsiteX273" fmla="*/ 874516 w 6474825"/>
                <a:gd name="connsiteY273" fmla="*/ 0 h 108000"/>
                <a:gd name="connsiteX274" fmla="*/ 874516 w 6474825"/>
                <a:gd name="connsiteY274" fmla="*/ 108000 h 108000"/>
                <a:gd name="connsiteX275" fmla="*/ 856515 w 6474825"/>
                <a:gd name="connsiteY275" fmla="*/ 108000 h 108000"/>
                <a:gd name="connsiteX276" fmla="*/ 790629 w 6474825"/>
                <a:gd name="connsiteY276" fmla="*/ 0 h 108000"/>
                <a:gd name="connsiteX277" fmla="*/ 808630 w 6474825"/>
                <a:gd name="connsiteY277" fmla="*/ 0 h 108000"/>
                <a:gd name="connsiteX278" fmla="*/ 808630 w 6474825"/>
                <a:gd name="connsiteY278" fmla="*/ 108000 h 108000"/>
                <a:gd name="connsiteX279" fmla="*/ 790629 w 6474825"/>
                <a:gd name="connsiteY279" fmla="*/ 108000 h 108000"/>
                <a:gd name="connsiteX280" fmla="*/ 724743 w 6474825"/>
                <a:gd name="connsiteY280" fmla="*/ 0 h 108000"/>
                <a:gd name="connsiteX281" fmla="*/ 742743 w 6474825"/>
                <a:gd name="connsiteY281" fmla="*/ 0 h 108000"/>
                <a:gd name="connsiteX282" fmla="*/ 742743 w 6474825"/>
                <a:gd name="connsiteY282" fmla="*/ 108000 h 108000"/>
                <a:gd name="connsiteX283" fmla="*/ 724743 w 6474825"/>
                <a:gd name="connsiteY283" fmla="*/ 108000 h 108000"/>
                <a:gd name="connsiteX284" fmla="*/ 658858 w 6474825"/>
                <a:gd name="connsiteY284" fmla="*/ 0 h 108000"/>
                <a:gd name="connsiteX285" fmla="*/ 676858 w 6474825"/>
                <a:gd name="connsiteY285" fmla="*/ 0 h 108000"/>
                <a:gd name="connsiteX286" fmla="*/ 676858 w 6474825"/>
                <a:gd name="connsiteY286" fmla="*/ 108000 h 108000"/>
                <a:gd name="connsiteX287" fmla="*/ 658858 w 6474825"/>
                <a:gd name="connsiteY287" fmla="*/ 108000 h 108000"/>
                <a:gd name="connsiteX288" fmla="*/ 527085 w 6474825"/>
                <a:gd name="connsiteY288" fmla="*/ 0 h 108000"/>
                <a:gd name="connsiteX289" fmla="*/ 545086 w 6474825"/>
                <a:gd name="connsiteY289" fmla="*/ 0 h 108000"/>
                <a:gd name="connsiteX290" fmla="*/ 545086 w 6474825"/>
                <a:gd name="connsiteY290" fmla="*/ 108000 h 108000"/>
                <a:gd name="connsiteX291" fmla="*/ 527085 w 6474825"/>
                <a:gd name="connsiteY291" fmla="*/ 108000 h 108000"/>
                <a:gd name="connsiteX292" fmla="*/ 461199 w 6474825"/>
                <a:gd name="connsiteY292" fmla="*/ 0 h 108000"/>
                <a:gd name="connsiteX293" fmla="*/ 479200 w 6474825"/>
                <a:gd name="connsiteY293" fmla="*/ 0 h 108000"/>
                <a:gd name="connsiteX294" fmla="*/ 479200 w 6474825"/>
                <a:gd name="connsiteY294" fmla="*/ 108000 h 108000"/>
                <a:gd name="connsiteX295" fmla="*/ 461199 w 6474825"/>
                <a:gd name="connsiteY295" fmla="*/ 108000 h 108000"/>
                <a:gd name="connsiteX296" fmla="*/ 395314 w 6474825"/>
                <a:gd name="connsiteY296" fmla="*/ 0 h 108000"/>
                <a:gd name="connsiteX297" fmla="*/ 413314 w 6474825"/>
                <a:gd name="connsiteY297" fmla="*/ 0 h 108000"/>
                <a:gd name="connsiteX298" fmla="*/ 413314 w 6474825"/>
                <a:gd name="connsiteY298" fmla="*/ 108000 h 108000"/>
                <a:gd name="connsiteX299" fmla="*/ 395314 w 6474825"/>
                <a:gd name="connsiteY299" fmla="*/ 108000 h 108000"/>
                <a:gd name="connsiteX300" fmla="*/ 329430 w 6474825"/>
                <a:gd name="connsiteY300" fmla="*/ 0 h 108000"/>
                <a:gd name="connsiteX301" fmla="*/ 347430 w 6474825"/>
                <a:gd name="connsiteY301" fmla="*/ 0 h 108000"/>
                <a:gd name="connsiteX302" fmla="*/ 347430 w 6474825"/>
                <a:gd name="connsiteY302" fmla="*/ 108000 h 108000"/>
                <a:gd name="connsiteX303" fmla="*/ 329430 w 6474825"/>
                <a:gd name="connsiteY303" fmla="*/ 108000 h 108000"/>
                <a:gd name="connsiteX304" fmla="*/ 197658 w 6474825"/>
                <a:gd name="connsiteY304" fmla="*/ 0 h 108000"/>
                <a:gd name="connsiteX305" fmla="*/ 215658 w 6474825"/>
                <a:gd name="connsiteY305" fmla="*/ 0 h 108000"/>
                <a:gd name="connsiteX306" fmla="*/ 215658 w 6474825"/>
                <a:gd name="connsiteY306" fmla="*/ 108000 h 108000"/>
                <a:gd name="connsiteX307" fmla="*/ 197658 w 6474825"/>
                <a:gd name="connsiteY307" fmla="*/ 108000 h 108000"/>
                <a:gd name="connsiteX308" fmla="*/ 131772 w 6474825"/>
                <a:gd name="connsiteY308" fmla="*/ 0 h 108000"/>
                <a:gd name="connsiteX309" fmla="*/ 149773 w 6474825"/>
                <a:gd name="connsiteY309" fmla="*/ 0 h 108000"/>
                <a:gd name="connsiteX310" fmla="*/ 149773 w 6474825"/>
                <a:gd name="connsiteY310" fmla="*/ 108000 h 108000"/>
                <a:gd name="connsiteX311" fmla="*/ 131772 w 6474825"/>
                <a:gd name="connsiteY311" fmla="*/ 108000 h 108000"/>
                <a:gd name="connsiteX312" fmla="*/ 65886 w 6474825"/>
                <a:gd name="connsiteY312" fmla="*/ 0 h 108000"/>
                <a:gd name="connsiteX313" fmla="*/ 83886 w 6474825"/>
                <a:gd name="connsiteY313" fmla="*/ 0 h 108000"/>
                <a:gd name="connsiteX314" fmla="*/ 83886 w 6474825"/>
                <a:gd name="connsiteY314" fmla="*/ 108000 h 108000"/>
                <a:gd name="connsiteX315" fmla="*/ 65886 w 6474825"/>
                <a:gd name="connsiteY315" fmla="*/ 108000 h 108000"/>
                <a:gd name="connsiteX316" fmla="*/ 0 w 6474825"/>
                <a:gd name="connsiteY316" fmla="*/ 0 h 108000"/>
                <a:gd name="connsiteX317" fmla="*/ 18000 w 6474825"/>
                <a:gd name="connsiteY317" fmla="*/ 0 h 108000"/>
                <a:gd name="connsiteX318" fmla="*/ 18000 w 6474825"/>
                <a:gd name="connsiteY318" fmla="*/ 108000 h 108000"/>
                <a:gd name="connsiteX319" fmla="*/ 0 w 6474825"/>
                <a:gd name="connsiteY319" fmla="*/ 108000 h 10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</a:cxnLst>
              <a:rect l="l" t="t" r="r" b="b"/>
              <a:pathLst>
                <a:path w="6474825" h="108000">
                  <a:moveTo>
                    <a:pt x="6456825" y="0"/>
                  </a:moveTo>
                  <a:lnTo>
                    <a:pt x="6474825" y="0"/>
                  </a:lnTo>
                  <a:lnTo>
                    <a:pt x="6474825" y="108000"/>
                  </a:lnTo>
                  <a:lnTo>
                    <a:pt x="6456825" y="108000"/>
                  </a:lnTo>
                  <a:close/>
                  <a:moveTo>
                    <a:pt x="6390939" y="0"/>
                  </a:moveTo>
                  <a:lnTo>
                    <a:pt x="6408939" y="0"/>
                  </a:lnTo>
                  <a:lnTo>
                    <a:pt x="6408939" y="108000"/>
                  </a:lnTo>
                  <a:lnTo>
                    <a:pt x="6390939" y="108000"/>
                  </a:lnTo>
                  <a:close/>
                  <a:moveTo>
                    <a:pt x="6325053" y="0"/>
                  </a:moveTo>
                  <a:lnTo>
                    <a:pt x="6343053" y="0"/>
                  </a:lnTo>
                  <a:lnTo>
                    <a:pt x="6343053" y="108000"/>
                  </a:lnTo>
                  <a:lnTo>
                    <a:pt x="6325053" y="108000"/>
                  </a:lnTo>
                  <a:close/>
                  <a:moveTo>
                    <a:pt x="6259167" y="0"/>
                  </a:moveTo>
                  <a:lnTo>
                    <a:pt x="6277167" y="0"/>
                  </a:lnTo>
                  <a:lnTo>
                    <a:pt x="6277167" y="108000"/>
                  </a:lnTo>
                  <a:lnTo>
                    <a:pt x="6259167" y="108000"/>
                  </a:lnTo>
                  <a:close/>
                  <a:moveTo>
                    <a:pt x="6127395" y="0"/>
                  </a:moveTo>
                  <a:lnTo>
                    <a:pt x="6145395" y="0"/>
                  </a:lnTo>
                  <a:lnTo>
                    <a:pt x="6145395" y="108000"/>
                  </a:lnTo>
                  <a:lnTo>
                    <a:pt x="6127395" y="108000"/>
                  </a:lnTo>
                  <a:close/>
                  <a:moveTo>
                    <a:pt x="6061509" y="0"/>
                  </a:moveTo>
                  <a:lnTo>
                    <a:pt x="6079509" y="0"/>
                  </a:lnTo>
                  <a:lnTo>
                    <a:pt x="6079509" y="108000"/>
                  </a:lnTo>
                  <a:lnTo>
                    <a:pt x="6061509" y="108000"/>
                  </a:lnTo>
                  <a:close/>
                  <a:moveTo>
                    <a:pt x="5995623" y="0"/>
                  </a:moveTo>
                  <a:lnTo>
                    <a:pt x="6013623" y="0"/>
                  </a:lnTo>
                  <a:lnTo>
                    <a:pt x="6013623" y="108000"/>
                  </a:lnTo>
                  <a:lnTo>
                    <a:pt x="5995623" y="108000"/>
                  </a:lnTo>
                  <a:close/>
                  <a:moveTo>
                    <a:pt x="5929737" y="0"/>
                  </a:moveTo>
                  <a:lnTo>
                    <a:pt x="5947737" y="0"/>
                  </a:lnTo>
                  <a:lnTo>
                    <a:pt x="5947737" y="108000"/>
                  </a:lnTo>
                  <a:lnTo>
                    <a:pt x="5929737" y="108000"/>
                  </a:lnTo>
                  <a:close/>
                  <a:moveTo>
                    <a:pt x="5797965" y="0"/>
                  </a:moveTo>
                  <a:lnTo>
                    <a:pt x="5815965" y="0"/>
                  </a:lnTo>
                  <a:lnTo>
                    <a:pt x="5815965" y="108000"/>
                  </a:lnTo>
                  <a:lnTo>
                    <a:pt x="5797965" y="108000"/>
                  </a:lnTo>
                  <a:close/>
                  <a:moveTo>
                    <a:pt x="5732079" y="0"/>
                  </a:moveTo>
                  <a:lnTo>
                    <a:pt x="5750079" y="0"/>
                  </a:lnTo>
                  <a:lnTo>
                    <a:pt x="5750079" y="108000"/>
                  </a:lnTo>
                  <a:lnTo>
                    <a:pt x="5732079" y="108000"/>
                  </a:lnTo>
                  <a:close/>
                  <a:moveTo>
                    <a:pt x="5666193" y="0"/>
                  </a:moveTo>
                  <a:lnTo>
                    <a:pt x="5684193" y="0"/>
                  </a:lnTo>
                  <a:lnTo>
                    <a:pt x="5684193" y="108000"/>
                  </a:lnTo>
                  <a:lnTo>
                    <a:pt x="5666193" y="108000"/>
                  </a:lnTo>
                  <a:close/>
                  <a:moveTo>
                    <a:pt x="5600307" y="0"/>
                  </a:moveTo>
                  <a:lnTo>
                    <a:pt x="5618307" y="0"/>
                  </a:lnTo>
                  <a:lnTo>
                    <a:pt x="5618307" y="108000"/>
                  </a:lnTo>
                  <a:lnTo>
                    <a:pt x="5600307" y="108000"/>
                  </a:lnTo>
                  <a:close/>
                  <a:moveTo>
                    <a:pt x="5468535" y="0"/>
                  </a:moveTo>
                  <a:lnTo>
                    <a:pt x="5486535" y="0"/>
                  </a:lnTo>
                  <a:lnTo>
                    <a:pt x="5486535" y="108000"/>
                  </a:lnTo>
                  <a:lnTo>
                    <a:pt x="5468535" y="108000"/>
                  </a:lnTo>
                  <a:close/>
                  <a:moveTo>
                    <a:pt x="5402649" y="0"/>
                  </a:moveTo>
                  <a:lnTo>
                    <a:pt x="5420649" y="0"/>
                  </a:lnTo>
                  <a:lnTo>
                    <a:pt x="5420649" y="108000"/>
                  </a:lnTo>
                  <a:lnTo>
                    <a:pt x="5402649" y="108000"/>
                  </a:lnTo>
                  <a:close/>
                  <a:moveTo>
                    <a:pt x="5336763" y="0"/>
                  </a:moveTo>
                  <a:lnTo>
                    <a:pt x="5354763" y="0"/>
                  </a:lnTo>
                  <a:lnTo>
                    <a:pt x="5354763" y="108000"/>
                  </a:lnTo>
                  <a:lnTo>
                    <a:pt x="5336763" y="108000"/>
                  </a:lnTo>
                  <a:close/>
                  <a:moveTo>
                    <a:pt x="5270877" y="0"/>
                  </a:moveTo>
                  <a:lnTo>
                    <a:pt x="5288877" y="0"/>
                  </a:lnTo>
                  <a:lnTo>
                    <a:pt x="5288877" y="108000"/>
                  </a:lnTo>
                  <a:lnTo>
                    <a:pt x="5270877" y="108000"/>
                  </a:lnTo>
                  <a:close/>
                  <a:moveTo>
                    <a:pt x="5139105" y="0"/>
                  </a:moveTo>
                  <a:lnTo>
                    <a:pt x="5157105" y="0"/>
                  </a:lnTo>
                  <a:lnTo>
                    <a:pt x="5157105" y="108000"/>
                  </a:lnTo>
                  <a:lnTo>
                    <a:pt x="5139105" y="108000"/>
                  </a:lnTo>
                  <a:close/>
                  <a:moveTo>
                    <a:pt x="5073219" y="0"/>
                  </a:moveTo>
                  <a:lnTo>
                    <a:pt x="5091219" y="0"/>
                  </a:lnTo>
                  <a:lnTo>
                    <a:pt x="5091219" y="108000"/>
                  </a:lnTo>
                  <a:lnTo>
                    <a:pt x="5073219" y="108000"/>
                  </a:lnTo>
                  <a:close/>
                  <a:moveTo>
                    <a:pt x="5007333" y="0"/>
                  </a:moveTo>
                  <a:lnTo>
                    <a:pt x="5025333" y="0"/>
                  </a:lnTo>
                  <a:lnTo>
                    <a:pt x="5025333" y="108000"/>
                  </a:lnTo>
                  <a:lnTo>
                    <a:pt x="5007333" y="108000"/>
                  </a:lnTo>
                  <a:close/>
                  <a:moveTo>
                    <a:pt x="4941447" y="0"/>
                  </a:moveTo>
                  <a:lnTo>
                    <a:pt x="4959447" y="0"/>
                  </a:lnTo>
                  <a:lnTo>
                    <a:pt x="4959447" y="108000"/>
                  </a:lnTo>
                  <a:lnTo>
                    <a:pt x="4941447" y="108000"/>
                  </a:lnTo>
                  <a:close/>
                  <a:moveTo>
                    <a:pt x="4809675" y="0"/>
                  </a:moveTo>
                  <a:lnTo>
                    <a:pt x="4827675" y="0"/>
                  </a:lnTo>
                  <a:lnTo>
                    <a:pt x="4827675" y="108000"/>
                  </a:lnTo>
                  <a:lnTo>
                    <a:pt x="4809675" y="108000"/>
                  </a:lnTo>
                  <a:close/>
                  <a:moveTo>
                    <a:pt x="4743789" y="0"/>
                  </a:moveTo>
                  <a:lnTo>
                    <a:pt x="4761789" y="0"/>
                  </a:lnTo>
                  <a:lnTo>
                    <a:pt x="4761789" y="108000"/>
                  </a:lnTo>
                  <a:lnTo>
                    <a:pt x="4743789" y="108000"/>
                  </a:lnTo>
                  <a:close/>
                  <a:moveTo>
                    <a:pt x="4677903" y="0"/>
                  </a:moveTo>
                  <a:lnTo>
                    <a:pt x="4695903" y="0"/>
                  </a:lnTo>
                  <a:lnTo>
                    <a:pt x="4695903" y="108000"/>
                  </a:lnTo>
                  <a:lnTo>
                    <a:pt x="4677903" y="108000"/>
                  </a:lnTo>
                  <a:close/>
                  <a:moveTo>
                    <a:pt x="4612017" y="0"/>
                  </a:moveTo>
                  <a:lnTo>
                    <a:pt x="4630017" y="0"/>
                  </a:lnTo>
                  <a:lnTo>
                    <a:pt x="4630017" y="108000"/>
                  </a:lnTo>
                  <a:lnTo>
                    <a:pt x="4612017" y="108000"/>
                  </a:lnTo>
                  <a:close/>
                  <a:moveTo>
                    <a:pt x="4480245" y="0"/>
                  </a:moveTo>
                  <a:lnTo>
                    <a:pt x="4498245" y="0"/>
                  </a:lnTo>
                  <a:lnTo>
                    <a:pt x="4498245" y="108000"/>
                  </a:lnTo>
                  <a:lnTo>
                    <a:pt x="4480245" y="108000"/>
                  </a:lnTo>
                  <a:close/>
                  <a:moveTo>
                    <a:pt x="4414359" y="0"/>
                  </a:moveTo>
                  <a:lnTo>
                    <a:pt x="4432359" y="0"/>
                  </a:lnTo>
                  <a:lnTo>
                    <a:pt x="4432359" y="108000"/>
                  </a:lnTo>
                  <a:lnTo>
                    <a:pt x="4414359" y="108000"/>
                  </a:lnTo>
                  <a:close/>
                  <a:moveTo>
                    <a:pt x="4348473" y="0"/>
                  </a:moveTo>
                  <a:lnTo>
                    <a:pt x="4366473" y="0"/>
                  </a:lnTo>
                  <a:lnTo>
                    <a:pt x="4366473" y="108000"/>
                  </a:lnTo>
                  <a:lnTo>
                    <a:pt x="4348473" y="108000"/>
                  </a:lnTo>
                  <a:close/>
                  <a:moveTo>
                    <a:pt x="4282587" y="0"/>
                  </a:moveTo>
                  <a:lnTo>
                    <a:pt x="4300587" y="0"/>
                  </a:lnTo>
                  <a:lnTo>
                    <a:pt x="4300587" y="108000"/>
                  </a:lnTo>
                  <a:lnTo>
                    <a:pt x="4282587" y="108000"/>
                  </a:lnTo>
                  <a:close/>
                  <a:moveTo>
                    <a:pt x="4150815" y="0"/>
                  </a:moveTo>
                  <a:lnTo>
                    <a:pt x="4168815" y="0"/>
                  </a:lnTo>
                  <a:lnTo>
                    <a:pt x="4168815" y="108000"/>
                  </a:lnTo>
                  <a:lnTo>
                    <a:pt x="4150815" y="108000"/>
                  </a:lnTo>
                  <a:close/>
                  <a:moveTo>
                    <a:pt x="4084929" y="0"/>
                  </a:moveTo>
                  <a:lnTo>
                    <a:pt x="4102929" y="0"/>
                  </a:lnTo>
                  <a:lnTo>
                    <a:pt x="4102929" y="108000"/>
                  </a:lnTo>
                  <a:lnTo>
                    <a:pt x="4084929" y="108000"/>
                  </a:lnTo>
                  <a:close/>
                  <a:moveTo>
                    <a:pt x="4019043" y="0"/>
                  </a:moveTo>
                  <a:lnTo>
                    <a:pt x="4037043" y="0"/>
                  </a:lnTo>
                  <a:lnTo>
                    <a:pt x="4037043" y="108000"/>
                  </a:lnTo>
                  <a:lnTo>
                    <a:pt x="4019043" y="108000"/>
                  </a:lnTo>
                  <a:close/>
                  <a:moveTo>
                    <a:pt x="3953157" y="0"/>
                  </a:moveTo>
                  <a:lnTo>
                    <a:pt x="3971157" y="0"/>
                  </a:lnTo>
                  <a:lnTo>
                    <a:pt x="3971157" y="108000"/>
                  </a:lnTo>
                  <a:lnTo>
                    <a:pt x="3953157" y="108000"/>
                  </a:lnTo>
                  <a:close/>
                  <a:moveTo>
                    <a:pt x="3821385" y="0"/>
                  </a:moveTo>
                  <a:lnTo>
                    <a:pt x="3839385" y="0"/>
                  </a:lnTo>
                  <a:lnTo>
                    <a:pt x="3839385" y="108000"/>
                  </a:lnTo>
                  <a:lnTo>
                    <a:pt x="3821385" y="108000"/>
                  </a:lnTo>
                  <a:close/>
                  <a:moveTo>
                    <a:pt x="3755499" y="0"/>
                  </a:moveTo>
                  <a:lnTo>
                    <a:pt x="3773499" y="0"/>
                  </a:lnTo>
                  <a:lnTo>
                    <a:pt x="3773499" y="108000"/>
                  </a:lnTo>
                  <a:lnTo>
                    <a:pt x="3755499" y="108000"/>
                  </a:lnTo>
                  <a:close/>
                  <a:moveTo>
                    <a:pt x="3689613" y="0"/>
                  </a:moveTo>
                  <a:lnTo>
                    <a:pt x="3707613" y="0"/>
                  </a:lnTo>
                  <a:lnTo>
                    <a:pt x="3707613" y="108000"/>
                  </a:lnTo>
                  <a:lnTo>
                    <a:pt x="3689613" y="108000"/>
                  </a:lnTo>
                  <a:close/>
                  <a:moveTo>
                    <a:pt x="3623727" y="0"/>
                  </a:moveTo>
                  <a:lnTo>
                    <a:pt x="3641727" y="0"/>
                  </a:lnTo>
                  <a:lnTo>
                    <a:pt x="3641727" y="108000"/>
                  </a:lnTo>
                  <a:lnTo>
                    <a:pt x="3623727" y="108000"/>
                  </a:lnTo>
                  <a:close/>
                  <a:moveTo>
                    <a:pt x="3491955" y="0"/>
                  </a:moveTo>
                  <a:lnTo>
                    <a:pt x="3509955" y="0"/>
                  </a:lnTo>
                  <a:lnTo>
                    <a:pt x="3509955" y="108000"/>
                  </a:lnTo>
                  <a:lnTo>
                    <a:pt x="3491955" y="108000"/>
                  </a:lnTo>
                  <a:close/>
                  <a:moveTo>
                    <a:pt x="3426069" y="0"/>
                  </a:moveTo>
                  <a:lnTo>
                    <a:pt x="3444069" y="0"/>
                  </a:lnTo>
                  <a:lnTo>
                    <a:pt x="3444069" y="108000"/>
                  </a:lnTo>
                  <a:lnTo>
                    <a:pt x="3426069" y="108000"/>
                  </a:lnTo>
                  <a:close/>
                  <a:moveTo>
                    <a:pt x="3360183" y="0"/>
                  </a:moveTo>
                  <a:lnTo>
                    <a:pt x="3378183" y="0"/>
                  </a:lnTo>
                  <a:lnTo>
                    <a:pt x="3378183" y="108000"/>
                  </a:lnTo>
                  <a:lnTo>
                    <a:pt x="3360183" y="108000"/>
                  </a:lnTo>
                  <a:close/>
                  <a:moveTo>
                    <a:pt x="3294297" y="0"/>
                  </a:moveTo>
                  <a:lnTo>
                    <a:pt x="3312297" y="0"/>
                  </a:lnTo>
                  <a:lnTo>
                    <a:pt x="3312297" y="108000"/>
                  </a:lnTo>
                  <a:lnTo>
                    <a:pt x="3294297" y="108000"/>
                  </a:lnTo>
                  <a:close/>
                  <a:moveTo>
                    <a:pt x="3162525" y="0"/>
                  </a:moveTo>
                  <a:lnTo>
                    <a:pt x="3180525" y="0"/>
                  </a:lnTo>
                  <a:lnTo>
                    <a:pt x="3180525" y="108000"/>
                  </a:lnTo>
                  <a:lnTo>
                    <a:pt x="3162525" y="108000"/>
                  </a:lnTo>
                  <a:close/>
                  <a:moveTo>
                    <a:pt x="3096639" y="0"/>
                  </a:moveTo>
                  <a:lnTo>
                    <a:pt x="3114639" y="0"/>
                  </a:lnTo>
                  <a:lnTo>
                    <a:pt x="3114639" y="108000"/>
                  </a:lnTo>
                  <a:lnTo>
                    <a:pt x="3096639" y="108000"/>
                  </a:lnTo>
                  <a:close/>
                  <a:moveTo>
                    <a:pt x="3030753" y="0"/>
                  </a:moveTo>
                  <a:lnTo>
                    <a:pt x="3048753" y="0"/>
                  </a:lnTo>
                  <a:lnTo>
                    <a:pt x="3048753" y="108000"/>
                  </a:lnTo>
                  <a:lnTo>
                    <a:pt x="3030753" y="108000"/>
                  </a:lnTo>
                  <a:close/>
                  <a:moveTo>
                    <a:pt x="2964867" y="0"/>
                  </a:moveTo>
                  <a:lnTo>
                    <a:pt x="2982867" y="0"/>
                  </a:lnTo>
                  <a:lnTo>
                    <a:pt x="2982867" y="108000"/>
                  </a:lnTo>
                  <a:lnTo>
                    <a:pt x="2964867" y="108000"/>
                  </a:lnTo>
                  <a:close/>
                  <a:moveTo>
                    <a:pt x="2833095" y="0"/>
                  </a:moveTo>
                  <a:lnTo>
                    <a:pt x="2851095" y="0"/>
                  </a:lnTo>
                  <a:lnTo>
                    <a:pt x="2851095" y="108000"/>
                  </a:lnTo>
                  <a:lnTo>
                    <a:pt x="2833095" y="108000"/>
                  </a:lnTo>
                  <a:close/>
                  <a:moveTo>
                    <a:pt x="2767209" y="0"/>
                  </a:moveTo>
                  <a:lnTo>
                    <a:pt x="2785209" y="0"/>
                  </a:lnTo>
                  <a:lnTo>
                    <a:pt x="2785209" y="108000"/>
                  </a:lnTo>
                  <a:lnTo>
                    <a:pt x="2767209" y="108000"/>
                  </a:lnTo>
                  <a:close/>
                  <a:moveTo>
                    <a:pt x="2701323" y="0"/>
                  </a:moveTo>
                  <a:lnTo>
                    <a:pt x="2719323" y="0"/>
                  </a:lnTo>
                  <a:lnTo>
                    <a:pt x="2719323" y="108000"/>
                  </a:lnTo>
                  <a:lnTo>
                    <a:pt x="2701323" y="108000"/>
                  </a:lnTo>
                  <a:close/>
                  <a:moveTo>
                    <a:pt x="2635437" y="0"/>
                  </a:moveTo>
                  <a:lnTo>
                    <a:pt x="2653437" y="0"/>
                  </a:lnTo>
                  <a:lnTo>
                    <a:pt x="2653437" y="108000"/>
                  </a:lnTo>
                  <a:lnTo>
                    <a:pt x="2635437" y="108000"/>
                  </a:lnTo>
                  <a:close/>
                  <a:moveTo>
                    <a:pt x="2503665" y="0"/>
                  </a:moveTo>
                  <a:lnTo>
                    <a:pt x="2521665" y="0"/>
                  </a:lnTo>
                  <a:lnTo>
                    <a:pt x="2521665" y="108000"/>
                  </a:lnTo>
                  <a:lnTo>
                    <a:pt x="2503665" y="108000"/>
                  </a:lnTo>
                  <a:close/>
                  <a:moveTo>
                    <a:pt x="2437779" y="0"/>
                  </a:moveTo>
                  <a:lnTo>
                    <a:pt x="2455780" y="0"/>
                  </a:lnTo>
                  <a:lnTo>
                    <a:pt x="2455780" y="108000"/>
                  </a:lnTo>
                  <a:lnTo>
                    <a:pt x="2437779" y="108000"/>
                  </a:lnTo>
                  <a:close/>
                  <a:moveTo>
                    <a:pt x="2371893" y="0"/>
                  </a:moveTo>
                  <a:lnTo>
                    <a:pt x="2389894" y="0"/>
                  </a:lnTo>
                  <a:lnTo>
                    <a:pt x="2389894" y="108000"/>
                  </a:lnTo>
                  <a:lnTo>
                    <a:pt x="2371893" y="108000"/>
                  </a:lnTo>
                  <a:close/>
                  <a:moveTo>
                    <a:pt x="2306007" y="0"/>
                  </a:moveTo>
                  <a:lnTo>
                    <a:pt x="2324007" y="0"/>
                  </a:lnTo>
                  <a:lnTo>
                    <a:pt x="2324007" y="108000"/>
                  </a:lnTo>
                  <a:lnTo>
                    <a:pt x="2306007" y="108000"/>
                  </a:lnTo>
                  <a:close/>
                  <a:moveTo>
                    <a:pt x="2174235" y="0"/>
                  </a:moveTo>
                  <a:lnTo>
                    <a:pt x="2192236" y="0"/>
                  </a:lnTo>
                  <a:lnTo>
                    <a:pt x="2192236" y="108000"/>
                  </a:lnTo>
                  <a:lnTo>
                    <a:pt x="2174235" y="108000"/>
                  </a:lnTo>
                  <a:close/>
                  <a:moveTo>
                    <a:pt x="2108349" y="0"/>
                  </a:moveTo>
                  <a:lnTo>
                    <a:pt x="2126350" y="0"/>
                  </a:lnTo>
                  <a:lnTo>
                    <a:pt x="2126350" y="108000"/>
                  </a:lnTo>
                  <a:lnTo>
                    <a:pt x="2108349" y="108000"/>
                  </a:lnTo>
                  <a:close/>
                  <a:moveTo>
                    <a:pt x="2042464" y="0"/>
                  </a:moveTo>
                  <a:lnTo>
                    <a:pt x="2060463" y="0"/>
                  </a:lnTo>
                  <a:lnTo>
                    <a:pt x="2060463" y="108000"/>
                  </a:lnTo>
                  <a:lnTo>
                    <a:pt x="2042464" y="108000"/>
                  </a:lnTo>
                  <a:close/>
                  <a:moveTo>
                    <a:pt x="1976577" y="0"/>
                  </a:moveTo>
                  <a:lnTo>
                    <a:pt x="1994577" y="0"/>
                  </a:lnTo>
                  <a:lnTo>
                    <a:pt x="1994577" y="108000"/>
                  </a:lnTo>
                  <a:lnTo>
                    <a:pt x="1976577" y="108000"/>
                  </a:lnTo>
                  <a:close/>
                  <a:moveTo>
                    <a:pt x="1844805" y="0"/>
                  </a:moveTo>
                  <a:lnTo>
                    <a:pt x="1862806" y="0"/>
                  </a:lnTo>
                  <a:lnTo>
                    <a:pt x="1862806" y="108000"/>
                  </a:lnTo>
                  <a:lnTo>
                    <a:pt x="1844805" y="108000"/>
                  </a:lnTo>
                  <a:close/>
                  <a:moveTo>
                    <a:pt x="1778919" y="0"/>
                  </a:moveTo>
                  <a:lnTo>
                    <a:pt x="1796919" y="0"/>
                  </a:lnTo>
                  <a:lnTo>
                    <a:pt x="1796919" y="108000"/>
                  </a:lnTo>
                  <a:lnTo>
                    <a:pt x="1778919" y="108000"/>
                  </a:lnTo>
                  <a:close/>
                  <a:moveTo>
                    <a:pt x="1713033" y="0"/>
                  </a:moveTo>
                  <a:lnTo>
                    <a:pt x="1731033" y="0"/>
                  </a:lnTo>
                  <a:lnTo>
                    <a:pt x="1731033" y="108000"/>
                  </a:lnTo>
                  <a:lnTo>
                    <a:pt x="1713033" y="108000"/>
                  </a:lnTo>
                  <a:close/>
                  <a:moveTo>
                    <a:pt x="1647148" y="0"/>
                  </a:moveTo>
                  <a:lnTo>
                    <a:pt x="1665148" y="0"/>
                  </a:lnTo>
                  <a:lnTo>
                    <a:pt x="1665148" y="108000"/>
                  </a:lnTo>
                  <a:lnTo>
                    <a:pt x="1647148" y="108000"/>
                  </a:lnTo>
                  <a:close/>
                  <a:moveTo>
                    <a:pt x="1515375" y="0"/>
                  </a:moveTo>
                  <a:lnTo>
                    <a:pt x="1533376" y="0"/>
                  </a:lnTo>
                  <a:lnTo>
                    <a:pt x="1533376" y="108000"/>
                  </a:lnTo>
                  <a:lnTo>
                    <a:pt x="1515375" y="108000"/>
                  </a:lnTo>
                  <a:close/>
                  <a:moveTo>
                    <a:pt x="1449490" y="0"/>
                  </a:moveTo>
                  <a:lnTo>
                    <a:pt x="1467489" y="0"/>
                  </a:lnTo>
                  <a:lnTo>
                    <a:pt x="1467489" y="108000"/>
                  </a:lnTo>
                  <a:lnTo>
                    <a:pt x="1449490" y="108000"/>
                  </a:lnTo>
                  <a:close/>
                  <a:moveTo>
                    <a:pt x="1383604" y="0"/>
                  </a:moveTo>
                  <a:lnTo>
                    <a:pt x="1401604" y="0"/>
                  </a:lnTo>
                  <a:lnTo>
                    <a:pt x="1401604" y="108000"/>
                  </a:lnTo>
                  <a:lnTo>
                    <a:pt x="1383604" y="108000"/>
                  </a:lnTo>
                  <a:close/>
                  <a:moveTo>
                    <a:pt x="1317718" y="0"/>
                  </a:moveTo>
                  <a:lnTo>
                    <a:pt x="1335717" y="0"/>
                  </a:lnTo>
                  <a:lnTo>
                    <a:pt x="1335717" y="108000"/>
                  </a:lnTo>
                  <a:lnTo>
                    <a:pt x="1317718" y="108000"/>
                  </a:lnTo>
                  <a:close/>
                  <a:moveTo>
                    <a:pt x="1185946" y="0"/>
                  </a:moveTo>
                  <a:lnTo>
                    <a:pt x="1203945" y="0"/>
                  </a:lnTo>
                  <a:lnTo>
                    <a:pt x="1203945" y="108000"/>
                  </a:lnTo>
                  <a:lnTo>
                    <a:pt x="1185946" y="108000"/>
                  </a:lnTo>
                  <a:close/>
                  <a:moveTo>
                    <a:pt x="1120059" y="0"/>
                  </a:moveTo>
                  <a:lnTo>
                    <a:pt x="1138060" y="0"/>
                  </a:lnTo>
                  <a:lnTo>
                    <a:pt x="1138060" y="108000"/>
                  </a:lnTo>
                  <a:lnTo>
                    <a:pt x="1120059" y="108000"/>
                  </a:lnTo>
                  <a:close/>
                  <a:moveTo>
                    <a:pt x="1054173" y="0"/>
                  </a:moveTo>
                  <a:lnTo>
                    <a:pt x="1072173" y="0"/>
                  </a:lnTo>
                  <a:lnTo>
                    <a:pt x="1072173" y="108000"/>
                  </a:lnTo>
                  <a:lnTo>
                    <a:pt x="1054173" y="108000"/>
                  </a:lnTo>
                  <a:close/>
                  <a:moveTo>
                    <a:pt x="988287" y="0"/>
                  </a:moveTo>
                  <a:lnTo>
                    <a:pt x="1006287" y="0"/>
                  </a:lnTo>
                  <a:lnTo>
                    <a:pt x="1006287" y="108000"/>
                  </a:lnTo>
                  <a:lnTo>
                    <a:pt x="988287" y="108000"/>
                  </a:lnTo>
                  <a:close/>
                  <a:moveTo>
                    <a:pt x="856515" y="0"/>
                  </a:moveTo>
                  <a:lnTo>
                    <a:pt x="874516" y="0"/>
                  </a:lnTo>
                  <a:lnTo>
                    <a:pt x="874516" y="108000"/>
                  </a:lnTo>
                  <a:lnTo>
                    <a:pt x="856515" y="108000"/>
                  </a:lnTo>
                  <a:close/>
                  <a:moveTo>
                    <a:pt x="790629" y="0"/>
                  </a:moveTo>
                  <a:lnTo>
                    <a:pt x="808630" y="0"/>
                  </a:lnTo>
                  <a:lnTo>
                    <a:pt x="808630" y="108000"/>
                  </a:lnTo>
                  <a:lnTo>
                    <a:pt x="790629" y="108000"/>
                  </a:lnTo>
                  <a:close/>
                  <a:moveTo>
                    <a:pt x="724743" y="0"/>
                  </a:moveTo>
                  <a:lnTo>
                    <a:pt x="742743" y="0"/>
                  </a:lnTo>
                  <a:lnTo>
                    <a:pt x="742743" y="108000"/>
                  </a:lnTo>
                  <a:lnTo>
                    <a:pt x="724743" y="108000"/>
                  </a:lnTo>
                  <a:close/>
                  <a:moveTo>
                    <a:pt x="658858" y="0"/>
                  </a:moveTo>
                  <a:lnTo>
                    <a:pt x="676858" y="0"/>
                  </a:lnTo>
                  <a:lnTo>
                    <a:pt x="676858" y="108000"/>
                  </a:lnTo>
                  <a:lnTo>
                    <a:pt x="658858" y="108000"/>
                  </a:lnTo>
                  <a:close/>
                  <a:moveTo>
                    <a:pt x="527085" y="0"/>
                  </a:moveTo>
                  <a:lnTo>
                    <a:pt x="545086" y="0"/>
                  </a:lnTo>
                  <a:lnTo>
                    <a:pt x="545086" y="108000"/>
                  </a:lnTo>
                  <a:lnTo>
                    <a:pt x="527085" y="108000"/>
                  </a:lnTo>
                  <a:close/>
                  <a:moveTo>
                    <a:pt x="461199" y="0"/>
                  </a:moveTo>
                  <a:lnTo>
                    <a:pt x="479200" y="0"/>
                  </a:lnTo>
                  <a:lnTo>
                    <a:pt x="479200" y="108000"/>
                  </a:lnTo>
                  <a:lnTo>
                    <a:pt x="461199" y="108000"/>
                  </a:lnTo>
                  <a:close/>
                  <a:moveTo>
                    <a:pt x="395314" y="0"/>
                  </a:moveTo>
                  <a:lnTo>
                    <a:pt x="413314" y="0"/>
                  </a:lnTo>
                  <a:lnTo>
                    <a:pt x="413314" y="108000"/>
                  </a:lnTo>
                  <a:lnTo>
                    <a:pt x="395314" y="108000"/>
                  </a:lnTo>
                  <a:close/>
                  <a:moveTo>
                    <a:pt x="329430" y="0"/>
                  </a:moveTo>
                  <a:lnTo>
                    <a:pt x="347430" y="0"/>
                  </a:lnTo>
                  <a:lnTo>
                    <a:pt x="347430" y="108000"/>
                  </a:lnTo>
                  <a:lnTo>
                    <a:pt x="329430" y="108000"/>
                  </a:lnTo>
                  <a:close/>
                  <a:moveTo>
                    <a:pt x="197658" y="0"/>
                  </a:moveTo>
                  <a:lnTo>
                    <a:pt x="215658" y="0"/>
                  </a:lnTo>
                  <a:lnTo>
                    <a:pt x="215658" y="108000"/>
                  </a:lnTo>
                  <a:lnTo>
                    <a:pt x="197658" y="108000"/>
                  </a:lnTo>
                  <a:close/>
                  <a:moveTo>
                    <a:pt x="131772" y="0"/>
                  </a:moveTo>
                  <a:lnTo>
                    <a:pt x="149773" y="0"/>
                  </a:lnTo>
                  <a:lnTo>
                    <a:pt x="149773" y="108000"/>
                  </a:lnTo>
                  <a:lnTo>
                    <a:pt x="131772" y="108000"/>
                  </a:lnTo>
                  <a:close/>
                  <a:moveTo>
                    <a:pt x="65886" y="0"/>
                  </a:moveTo>
                  <a:lnTo>
                    <a:pt x="83886" y="0"/>
                  </a:lnTo>
                  <a:lnTo>
                    <a:pt x="83886" y="108000"/>
                  </a:lnTo>
                  <a:lnTo>
                    <a:pt x="65886" y="108000"/>
                  </a:lnTo>
                  <a:close/>
                  <a:moveTo>
                    <a:pt x="0" y="0"/>
                  </a:moveTo>
                  <a:lnTo>
                    <a:pt x="18000" y="0"/>
                  </a:lnTo>
                  <a:lnTo>
                    <a:pt x="18000" y="108000"/>
                  </a:lnTo>
                  <a:lnTo>
                    <a:pt x="0" y="10800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正方形/長方形 316">
              <a:extLst>
                <a:ext uri="{FF2B5EF4-FFF2-40B4-BE49-F238E27FC236}">
                  <a16:creationId xmlns:a16="http://schemas.microsoft.com/office/drawing/2014/main" id="{8F15A6D2-FFBB-4458-BAEF-7E56E2EB2271}"/>
                </a:ext>
              </a:extLst>
            </p:cNvPr>
            <p:cNvSpPr/>
            <p:nvPr/>
          </p:nvSpPr>
          <p:spPr bwMode="auto">
            <a:xfrm>
              <a:off x="1879520" y="3059770"/>
              <a:ext cx="18000" cy="10800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正方形/長方形 318">
              <a:extLst>
                <a:ext uri="{FF2B5EF4-FFF2-40B4-BE49-F238E27FC236}">
                  <a16:creationId xmlns:a16="http://schemas.microsoft.com/office/drawing/2014/main" id="{BB5E9651-A5F6-469D-8EDE-C744B1391CF9}"/>
                </a:ext>
              </a:extLst>
            </p:cNvPr>
            <p:cNvSpPr/>
            <p:nvPr/>
          </p:nvSpPr>
          <p:spPr bwMode="auto">
            <a:xfrm>
              <a:off x="8005413" y="3059770"/>
              <a:ext cx="18000" cy="10800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4882AB01-8E66-4A27-AAE2-5383CA4BAEF3}"/>
                </a:ext>
              </a:extLst>
            </p:cNvPr>
            <p:cNvGrpSpPr/>
            <p:nvPr/>
          </p:nvGrpSpPr>
          <p:grpSpPr>
            <a:xfrm>
              <a:off x="2012574" y="4221480"/>
              <a:ext cx="5878865" cy="332645"/>
              <a:chOff x="2012574" y="4221480"/>
              <a:chExt cx="5878865" cy="332645"/>
            </a:xfrm>
          </p:grpSpPr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FC0B7DB8-C35B-4208-9202-A297D200E7FB}"/>
                  </a:ext>
                </a:extLst>
              </p:cNvPr>
              <p:cNvSpPr txBox="1"/>
              <p:nvPr/>
            </p:nvSpPr>
            <p:spPr>
              <a:xfrm>
                <a:off x="2133006" y="4221480"/>
                <a:ext cx="398598" cy="33264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chemeClr val="bg1"/>
                    </a:solidFill>
                    <a:latin typeface="Arial" panose="020B0604020202020204" pitchFamily="34" charset="0"/>
                    <a:ea typeface="ＭＳ ゴシック" panose="020B0609070205080204" pitchFamily="49" charset="-128"/>
                    <a:cs typeface="Arial" panose="020B0604020202020204" pitchFamily="34" charset="0"/>
                  </a:rPr>
                  <a:t>10</a:t>
                </a:r>
                <a:endParaRPr kumimoji="1" lang="ja-JP" altLang="en-US" dirty="0">
                  <a:solidFill>
                    <a:schemeClr val="bg1"/>
                  </a:solidFill>
                  <a:latin typeface="Arial" panose="020B0604020202020204" pitchFamily="34" charset="0"/>
                  <a:ea typeface="ＭＳ ゴシック" panose="020B0609070205080204" pitchFamily="49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321" name="テキスト ボックス 320">
                <a:extLst>
                  <a:ext uri="{FF2B5EF4-FFF2-40B4-BE49-F238E27FC236}">
                    <a16:creationId xmlns:a16="http://schemas.microsoft.com/office/drawing/2014/main" id="{0E6A3414-647D-4998-926F-F54A8189D28D}"/>
                  </a:ext>
                </a:extLst>
              </p:cNvPr>
              <p:cNvSpPr txBox="1"/>
              <p:nvPr/>
            </p:nvSpPr>
            <p:spPr>
              <a:xfrm>
                <a:off x="2779127" y="4221480"/>
                <a:ext cx="398598" cy="33264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chemeClr val="bg1"/>
                    </a:solidFill>
                    <a:latin typeface="Arial" panose="020B0604020202020204" pitchFamily="34" charset="0"/>
                    <a:ea typeface="ＭＳ ゴシック" panose="020B0609070205080204" pitchFamily="49" charset="-128"/>
                    <a:cs typeface="Arial" panose="020B0604020202020204" pitchFamily="34" charset="0"/>
                  </a:rPr>
                  <a:t>20</a:t>
                </a:r>
                <a:endParaRPr kumimoji="1" lang="ja-JP" altLang="en-US" dirty="0">
                  <a:solidFill>
                    <a:schemeClr val="bg1"/>
                  </a:solidFill>
                  <a:latin typeface="Arial" panose="020B0604020202020204" pitchFamily="34" charset="0"/>
                  <a:ea typeface="ＭＳ ゴシック" panose="020B0609070205080204" pitchFamily="49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322" name="テキスト ボックス 321">
                <a:extLst>
                  <a:ext uri="{FF2B5EF4-FFF2-40B4-BE49-F238E27FC236}">
                    <a16:creationId xmlns:a16="http://schemas.microsoft.com/office/drawing/2014/main" id="{D9F6FA74-CFEB-40DB-BFD9-DF1624E15AAA}"/>
                  </a:ext>
                </a:extLst>
              </p:cNvPr>
              <p:cNvSpPr txBox="1"/>
              <p:nvPr/>
            </p:nvSpPr>
            <p:spPr>
              <a:xfrm>
                <a:off x="3435200" y="4221480"/>
                <a:ext cx="398598" cy="33264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chemeClr val="bg1"/>
                    </a:solidFill>
                    <a:latin typeface="Arial" panose="020B0604020202020204" pitchFamily="34" charset="0"/>
                    <a:ea typeface="ＭＳ ゴシック" panose="020B0609070205080204" pitchFamily="49" charset="-128"/>
                    <a:cs typeface="Arial" panose="020B0604020202020204" pitchFamily="34" charset="0"/>
                  </a:rPr>
                  <a:t>30</a:t>
                </a:r>
                <a:endParaRPr kumimoji="1" lang="ja-JP" altLang="en-US" dirty="0">
                  <a:solidFill>
                    <a:schemeClr val="bg1"/>
                  </a:solidFill>
                  <a:latin typeface="Arial" panose="020B0604020202020204" pitchFamily="34" charset="0"/>
                  <a:ea typeface="ＭＳ ゴシック" panose="020B0609070205080204" pitchFamily="49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323" name="テキスト ボックス 322">
                <a:extLst>
                  <a:ext uri="{FF2B5EF4-FFF2-40B4-BE49-F238E27FC236}">
                    <a16:creationId xmlns:a16="http://schemas.microsoft.com/office/drawing/2014/main" id="{A73E840D-00DB-4C85-B1D3-D7851A47A6D1}"/>
                  </a:ext>
                </a:extLst>
              </p:cNvPr>
              <p:cNvSpPr txBox="1"/>
              <p:nvPr/>
            </p:nvSpPr>
            <p:spPr>
              <a:xfrm>
                <a:off x="4090321" y="4221480"/>
                <a:ext cx="398598" cy="33264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chemeClr val="bg1"/>
                    </a:solidFill>
                    <a:latin typeface="Arial" panose="020B0604020202020204" pitchFamily="34" charset="0"/>
                    <a:ea typeface="ＭＳ ゴシック" panose="020B0609070205080204" pitchFamily="49" charset="-128"/>
                    <a:cs typeface="Arial" panose="020B0604020202020204" pitchFamily="34" charset="0"/>
                  </a:rPr>
                  <a:t>40</a:t>
                </a:r>
                <a:endParaRPr kumimoji="1" lang="ja-JP" altLang="en-US" dirty="0">
                  <a:solidFill>
                    <a:schemeClr val="bg1"/>
                  </a:solidFill>
                  <a:latin typeface="Arial" panose="020B0604020202020204" pitchFamily="34" charset="0"/>
                  <a:ea typeface="ＭＳ ゴシック" panose="020B0609070205080204" pitchFamily="49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324" name="テキスト ボックス 323">
                <a:extLst>
                  <a:ext uri="{FF2B5EF4-FFF2-40B4-BE49-F238E27FC236}">
                    <a16:creationId xmlns:a16="http://schemas.microsoft.com/office/drawing/2014/main" id="{D38C68D8-602C-4043-8669-4832EED6DF5D}"/>
                  </a:ext>
                </a:extLst>
              </p:cNvPr>
              <p:cNvSpPr txBox="1"/>
              <p:nvPr/>
            </p:nvSpPr>
            <p:spPr>
              <a:xfrm>
                <a:off x="4753619" y="4221480"/>
                <a:ext cx="398598" cy="33264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chemeClr val="bg1"/>
                    </a:solidFill>
                    <a:latin typeface="Arial" panose="020B0604020202020204" pitchFamily="34" charset="0"/>
                    <a:ea typeface="ＭＳ ゴシック" panose="020B0609070205080204" pitchFamily="49" charset="-128"/>
                    <a:cs typeface="Arial" panose="020B0604020202020204" pitchFamily="34" charset="0"/>
                  </a:rPr>
                  <a:t>50</a:t>
                </a:r>
                <a:endParaRPr kumimoji="1" lang="ja-JP" altLang="en-US" dirty="0">
                  <a:solidFill>
                    <a:schemeClr val="bg1"/>
                  </a:solidFill>
                  <a:latin typeface="Arial" panose="020B0604020202020204" pitchFamily="34" charset="0"/>
                  <a:ea typeface="ＭＳ ゴシック" panose="020B0609070205080204" pitchFamily="49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325" name="テキスト ボックス 324">
                <a:extLst>
                  <a:ext uri="{FF2B5EF4-FFF2-40B4-BE49-F238E27FC236}">
                    <a16:creationId xmlns:a16="http://schemas.microsoft.com/office/drawing/2014/main" id="{FED14F5C-0DE0-4DB6-943F-A5763A3869BD}"/>
                  </a:ext>
                </a:extLst>
              </p:cNvPr>
              <p:cNvSpPr txBox="1"/>
              <p:nvPr/>
            </p:nvSpPr>
            <p:spPr>
              <a:xfrm>
                <a:off x="5408740" y="4221480"/>
                <a:ext cx="398598" cy="33264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chemeClr val="bg1"/>
                    </a:solidFill>
                    <a:latin typeface="Arial" panose="020B0604020202020204" pitchFamily="34" charset="0"/>
                    <a:ea typeface="ＭＳ ゴシック" panose="020B0609070205080204" pitchFamily="49" charset="-128"/>
                    <a:cs typeface="Arial" panose="020B0604020202020204" pitchFamily="34" charset="0"/>
                  </a:rPr>
                  <a:t>40</a:t>
                </a:r>
                <a:endParaRPr kumimoji="1" lang="ja-JP" altLang="en-US" dirty="0">
                  <a:solidFill>
                    <a:schemeClr val="bg1"/>
                  </a:solidFill>
                  <a:latin typeface="Arial" panose="020B0604020202020204" pitchFamily="34" charset="0"/>
                  <a:ea typeface="ＭＳ ゴシック" panose="020B0609070205080204" pitchFamily="49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326" name="テキスト ボックス 325">
                <a:extLst>
                  <a:ext uri="{FF2B5EF4-FFF2-40B4-BE49-F238E27FC236}">
                    <a16:creationId xmlns:a16="http://schemas.microsoft.com/office/drawing/2014/main" id="{A567D841-4F33-4192-A6CC-E680814C8F2B}"/>
                  </a:ext>
                </a:extLst>
              </p:cNvPr>
              <p:cNvSpPr txBox="1"/>
              <p:nvPr/>
            </p:nvSpPr>
            <p:spPr>
              <a:xfrm>
                <a:off x="6073680" y="4221480"/>
                <a:ext cx="398598" cy="33264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chemeClr val="bg1"/>
                    </a:solidFill>
                    <a:latin typeface="Arial" panose="020B0604020202020204" pitchFamily="34" charset="0"/>
                    <a:ea typeface="ＭＳ ゴシック" panose="020B0609070205080204" pitchFamily="49" charset="-128"/>
                    <a:cs typeface="Arial" panose="020B0604020202020204" pitchFamily="34" charset="0"/>
                  </a:rPr>
                  <a:t>30</a:t>
                </a:r>
                <a:endParaRPr kumimoji="1" lang="ja-JP" altLang="en-US" dirty="0">
                  <a:solidFill>
                    <a:schemeClr val="bg1"/>
                  </a:solidFill>
                  <a:latin typeface="Arial" panose="020B0604020202020204" pitchFamily="34" charset="0"/>
                  <a:ea typeface="ＭＳ ゴシック" panose="020B0609070205080204" pitchFamily="49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327" name="テキスト ボックス 326">
                <a:extLst>
                  <a:ext uri="{FF2B5EF4-FFF2-40B4-BE49-F238E27FC236}">
                    <a16:creationId xmlns:a16="http://schemas.microsoft.com/office/drawing/2014/main" id="{35C5E7B4-80AD-4BE2-93C3-6C2AD323C166}"/>
                  </a:ext>
                </a:extLst>
              </p:cNvPr>
              <p:cNvSpPr txBox="1"/>
              <p:nvPr/>
            </p:nvSpPr>
            <p:spPr>
              <a:xfrm>
                <a:off x="7404282" y="4221480"/>
                <a:ext cx="398598" cy="33264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chemeClr val="bg1"/>
                    </a:solidFill>
                    <a:latin typeface="Arial" panose="020B0604020202020204" pitchFamily="34" charset="0"/>
                    <a:ea typeface="ＭＳ ゴシック" panose="020B0609070205080204" pitchFamily="49" charset="-128"/>
                    <a:cs typeface="Arial" panose="020B0604020202020204" pitchFamily="34" charset="0"/>
                  </a:rPr>
                  <a:t>10</a:t>
                </a:r>
                <a:endParaRPr kumimoji="1" lang="ja-JP" altLang="en-US" dirty="0">
                  <a:solidFill>
                    <a:schemeClr val="bg1"/>
                  </a:solidFill>
                  <a:latin typeface="Arial" panose="020B0604020202020204" pitchFamily="34" charset="0"/>
                  <a:ea typeface="ＭＳ ゴシック" panose="020B0609070205080204" pitchFamily="49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328" name="テキスト ボックス 327">
                <a:extLst>
                  <a:ext uri="{FF2B5EF4-FFF2-40B4-BE49-F238E27FC236}">
                    <a16:creationId xmlns:a16="http://schemas.microsoft.com/office/drawing/2014/main" id="{6CDCC88D-123D-4026-9725-E3F9C3356779}"/>
                  </a:ext>
                </a:extLst>
              </p:cNvPr>
              <p:cNvSpPr txBox="1"/>
              <p:nvPr/>
            </p:nvSpPr>
            <p:spPr>
              <a:xfrm>
                <a:off x="6730947" y="4221480"/>
                <a:ext cx="398598" cy="33264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chemeClr val="bg1"/>
                    </a:solidFill>
                    <a:latin typeface="Arial" panose="020B0604020202020204" pitchFamily="34" charset="0"/>
                    <a:ea typeface="ＭＳ ゴシック" panose="020B0609070205080204" pitchFamily="49" charset="-128"/>
                    <a:cs typeface="Arial" panose="020B0604020202020204" pitchFamily="34" charset="0"/>
                  </a:rPr>
                  <a:t>20</a:t>
                </a:r>
                <a:endParaRPr kumimoji="1" lang="ja-JP" altLang="en-US" dirty="0">
                  <a:solidFill>
                    <a:schemeClr val="bg1"/>
                  </a:solidFill>
                  <a:latin typeface="Arial" panose="020B0604020202020204" pitchFamily="34" charset="0"/>
                  <a:ea typeface="ＭＳ ゴシック" panose="020B0609070205080204" pitchFamily="49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6" name="二等辺三角形 5">
                <a:extLst>
                  <a:ext uri="{FF2B5EF4-FFF2-40B4-BE49-F238E27FC236}">
                    <a16:creationId xmlns:a16="http://schemas.microsoft.com/office/drawing/2014/main" id="{B6133E48-C6D3-46A9-BE4E-B27B15FFD4D2}"/>
                  </a:ext>
                </a:extLst>
              </p:cNvPr>
              <p:cNvSpPr/>
              <p:nvPr/>
            </p:nvSpPr>
            <p:spPr bwMode="auto">
              <a:xfrm rot="16200000">
                <a:off x="2011215" y="4357357"/>
                <a:ext cx="63609" cy="60891"/>
              </a:xfrm>
              <a:prstGeom prst="triangl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二等辺三角形 328">
                <a:extLst>
                  <a:ext uri="{FF2B5EF4-FFF2-40B4-BE49-F238E27FC236}">
                    <a16:creationId xmlns:a16="http://schemas.microsoft.com/office/drawing/2014/main" id="{6475D21A-2D8A-457E-9F72-27CC6BD6C0FA}"/>
                  </a:ext>
                </a:extLst>
              </p:cNvPr>
              <p:cNvSpPr/>
              <p:nvPr/>
            </p:nvSpPr>
            <p:spPr bwMode="auto">
              <a:xfrm rot="16200000">
                <a:off x="2675583" y="4357357"/>
                <a:ext cx="63609" cy="60891"/>
              </a:xfrm>
              <a:prstGeom prst="triangl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二等辺三角形 329">
                <a:extLst>
                  <a:ext uri="{FF2B5EF4-FFF2-40B4-BE49-F238E27FC236}">
                    <a16:creationId xmlns:a16="http://schemas.microsoft.com/office/drawing/2014/main" id="{0D9DAFA7-42C0-4EEA-BD30-8ABE84266929}"/>
                  </a:ext>
                </a:extLst>
              </p:cNvPr>
              <p:cNvSpPr/>
              <p:nvPr/>
            </p:nvSpPr>
            <p:spPr bwMode="auto">
              <a:xfrm rot="16200000">
                <a:off x="3337571" y="4357357"/>
                <a:ext cx="63609" cy="60891"/>
              </a:xfrm>
              <a:prstGeom prst="triangl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二等辺三角形 330">
                <a:extLst>
                  <a:ext uri="{FF2B5EF4-FFF2-40B4-BE49-F238E27FC236}">
                    <a16:creationId xmlns:a16="http://schemas.microsoft.com/office/drawing/2014/main" id="{A35E12FD-7A4E-40E7-AD62-190D7FFDB233}"/>
                  </a:ext>
                </a:extLst>
              </p:cNvPr>
              <p:cNvSpPr/>
              <p:nvPr/>
            </p:nvSpPr>
            <p:spPr bwMode="auto">
              <a:xfrm rot="16200000">
                <a:off x="4001939" y="4357357"/>
                <a:ext cx="63609" cy="60891"/>
              </a:xfrm>
              <a:prstGeom prst="triangl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二等辺三角形 331">
                <a:extLst>
                  <a:ext uri="{FF2B5EF4-FFF2-40B4-BE49-F238E27FC236}">
                    <a16:creationId xmlns:a16="http://schemas.microsoft.com/office/drawing/2014/main" id="{5A1F0B68-6DE8-4CFD-9610-2A7EEF82DA0E}"/>
                  </a:ext>
                </a:extLst>
              </p:cNvPr>
              <p:cNvSpPr/>
              <p:nvPr/>
            </p:nvSpPr>
            <p:spPr bwMode="auto">
              <a:xfrm rot="16200000">
                <a:off x="4649639" y="4357357"/>
                <a:ext cx="63609" cy="60891"/>
              </a:xfrm>
              <a:prstGeom prst="triangl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二等辺三角形 332">
                <a:extLst>
                  <a:ext uri="{FF2B5EF4-FFF2-40B4-BE49-F238E27FC236}">
                    <a16:creationId xmlns:a16="http://schemas.microsoft.com/office/drawing/2014/main" id="{2765986E-AA0E-44C8-9E7B-6F05734D5ECA}"/>
                  </a:ext>
                </a:extLst>
              </p:cNvPr>
              <p:cNvSpPr/>
              <p:nvPr/>
            </p:nvSpPr>
            <p:spPr bwMode="auto">
              <a:xfrm rot="5400000" flipH="1">
                <a:off x="5191293" y="4357357"/>
                <a:ext cx="63609" cy="60891"/>
              </a:xfrm>
              <a:prstGeom prst="triangl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二等辺三角形 333">
                <a:extLst>
                  <a:ext uri="{FF2B5EF4-FFF2-40B4-BE49-F238E27FC236}">
                    <a16:creationId xmlns:a16="http://schemas.microsoft.com/office/drawing/2014/main" id="{D788B51E-B74B-45D7-8B2E-52B7C900D6AE}"/>
                  </a:ext>
                </a:extLst>
              </p:cNvPr>
              <p:cNvSpPr/>
              <p:nvPr/>
            </p:nvSpPr>
            <p:spPr bwMode="auto">
              <a:xfrm rot="5400000" flipH="1">
                <a:off x="5850900" y="4357357"/>
                <a:ext cx="63609" cy="60891"/>
              </a:xfrm>
              <a:prstGeom prst="triangl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二等辺三角形 334">
                <a:extLst>
                  <a:ext uri="{FF2B5EF4-FFF2-40B4-BE49-F238E27FC236}">
                    <a16:creationId xmlns:a16="http://schemas.microsoft.com/office/drawing/2014/main" id="{0E0D3B69-CB99-4BFF-A8CC-B28AC1DD5F50}"/>
                  </a:ext>
                </a:extLst>
              </p:cNvPr>
              <p:cNvSpPr/>
              <p:nvPr/>
            </p:nvSpPr>
            <p:spPr bwMode="auto">
              <a:xfrm rot="5400000" flipH="1">
                <a:off x="6515269" y="4357357"/>
                <a:ext cx="63609" cy="60891"/>
              </a:xfrm>
              <a:prstGeom prst="triangl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二等辺三角形 335">
                <a:extLst>
                  <a:ext uri="{FF2B5EF4-FFF2-40B4-BE49-F238E27FC236}">
                    <a16:creationId xmlns:a16="http://schemas.microsoft.com/office/drawing/2014/main" id="{54C991B6-2BBF-46F2-AED6-9B40A78329F7}"/>
                  </a:ext>
                </a:extLst>
              </p:cNvPr>
              <p:cNvSpPr/>
              <p:nvPr/>
            </p:nvSpPr>
            <p:spPr bwMode="auto">
              <a:xfrm rot="5400000" flipH="1">
                <a:off x="7164820" y="4357357"/>
                <a:ext cx="63609" cy="60891"/>
              </a:xfrm>
              <a:prstGeom prst="triangl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二等辺三角形 336">
                <a:extLst>
                  <a:ext uri="{FF2B5EF4-FFF2-40B4-BE49-F238E27FC236}">
                    <a16:creationId xmlns:a16="http://schemas.microsoft.com/office/drawing/2014/main" id="{31F287B2-051C-491C-B995-D29629968092}"/>
                  </a:ext>
                </a:extLst>
              </p:cNvPr>
              <p:cNvSpPr/>
              <p:nvPr/>
            </p:nvSpPr>
            <p:spPr bwMode="auto">
              <a:xfrm rot="5400000" flipH="1">
                <a:off x="7829189" y="4357357"/>
                <a:ext cx="63609" cy="60891"/>
              </a:xfrm>
              <a:prstGeom prst="triangl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97F51F1D-97AF-4B76-99B9-DE502F0DA3A0}"/>
                </a:ext>
              </a:extLst>
            </p:cNvPr>
            <p:cNvGrpSpPr/>
            <p:nvPr/>
          </p:nvGrpSpPr>
          <p:grpSpPr>
            <a:xfrm rot="10800000">
              <a:off x="2012574" y="1665617"/>
              <a:ext cx="5878865" cy="332645"/>
              <a:chOff x="2012574" y="4221480"/>
              <a:chExt cx="5878865" cy="332645"/>
            </a:xfrm>
          </p:grpSpPr>
          <p:sp>
            <p:nvSpPr>
              <p:cNvPr id="344" name="テキスト ボックス 343">
                <a:extLst>
                  <a:ext uri="{FF2B5EF4-FFF2-40B4-BE49-F238E27FC236}">
                    <a16:creationId xmlns:a16="http://schemas.microsoft.com/office/drawing/2014/main" id="{4D9F666B-D093-4918-AAAA-898CEBFB73A3}"/>
                  </a:ext>
                </a:extLst>
              </p:cNvPr>
              <p:cNvSpPr txBox="1"/>
              <p:nvPr/>
            </p:nvSpPr>
            <p:spPr>
              <a:xfrm>
                <a:off x="2133006" y="4221480"/>
                <a:ext cx="398598" cy="33264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chemeClr val="bg1"/>
                    </a:solidFill>
                    <a:latin typeface="Arial" panose="020B0604020202020204" pitchFamily="34" charset="0"/>
                    <a:ea typeface="ＭＳ ゴシック" panose="020B0609070205080204" pitchFamily="49" charset="-128"/>
                    <a:cs typeface="Arial" panose="020B0604020202020204" pitchFamily="34" charset="0"/>
                  </a:rPr>
                  <a:t>10</a:t>
                </a:r>
                <a:endParaRPr kumimoji="1" lang="ja-JP" altLang="en-US" dirty="0">
                  <a:solidFill>
                    <a:schemeClr val="bg1"/>
                  </a:solidFill>
                  <a:latin typeface="Arial" panose="020B0604020202020204" pitchFamily="34" charset="0"/>
                  <a:ea typeface="ＭＳ ゴシック" panose="020B0609070205080204" pitchFamily="49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345" name="テキスト ボックス 344">
                <a:extLst>
                  <a:ext uri="{FF2B5EF4-FFF2-40B4-BE49-F238E27FC236}">
                    <a16:creationId xmlns:a16="http://schemas.microsoft.com/office/drawing/2014/main" id="{0201F098-33A3-42C9-9ADB-276BE948A902}"/>
                  </a:ext>
                </a:extLst>
              </p:cNvPr>
              <p:cNvSpPr txBox="1"/>
              <p:nvPr/>
            </p:nvSpPr>
            <p:spPr>
              <a:xfrm>
                <a:off x="2779127" y="4221480"/>
                <a:ext cx="398598" cy="33264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chemeClr val="bg1"/>
                    </a:solidFill>
                    <a:latin typeface="Arial" panose="020B0604020202020204" pitchFamily="34" charset="0"/>
                    <a:ea typeface="ＭＳ ゴシック" panose="020B0609070205080204" pitchFamily="49" charset="-128"/>
                    <a:cs typeface="Arial" panose="020B0604020202020204" pitchFamily="34" charset="0"/>
                  </a:rPr>
                  <a:t>20</a:t>
                </a:r>
                <a:endParaRPr kumimoji="1" lang="ja-JP" altLang="en-US" dirty="0">
                  <a:solidFill>
                    <a:schemeClr val="bg1"/>
                  </a:solidFill>
                  <a:latin typeface="Arial" panose="020B0604020202020204" pitchFamily="34" charset="0"/>
                  <a:ea typeface="ＭＳ ゴシック" panose="020B0609070205080204" pitchFamily="49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346" name="テキスト ボックス 345">
                <a:extLst>
                  <a:ext uri="{FF2B5EF4-FFF2-40B4-BE49-F238E27FC236}">
                    <a16:creationId xmlns:a16="http://schemas.microsoft.com/office/drawing/2014/main" id="{B5CF9548-CE62-4FC9-BB30-203664F11B43}"/>
                  </a:ext>
                </a:extLst>
              </p:cNvPr>
              <p:cNvSpPr txBox="1"/>
              <p:nvPr/>
            </p:nvSpPr>
            <p:spPr>
              <a:xfrm>
                <a:off x="3435200" y="4221480"/>
                <a:ext cx="398598" cy="33264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chemeClr val="bg1"/>
                    </a:solidFill>
                    <a:latin typeface="Arial" panose="020B0604020202020204" pitchFamily="34" charset="0"/>
                    <a:ea typeface="ＭＳ ゴシック" panose="020B0609070205080204" pitchFamily="49" charset="-128"/>
                    <a:cs typeface="Arial" panose="020B0604020202020204" pitchFamily="34" charset="0"/>
                  </a:rPr>
                  <a:t>30</a:t>
                </a:r>
                <a:endParaRPr kumimoji="1" lang="ja-JP" altLang="en-US" dirty="0">
                  <a:solidFill>
                    <a:schemeClr val="bg1"/>
                  </a:solidFill>
                  <a:latin typeface="Arial" panose="020B0604020202020204" pitchFamily="34" charset="0"/>
                  <a:ea typeface="ＭＳ ゴシック" panose="020B0609070205080204" pitchFamily="49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347" name="テキスト ボックス 346">
                <a:extLst>
                  <a:ext uri="{FF2B5EF4-FFF2-40B4-BE49-F238E27FC236}">
                    <a16:creationId xmlns:a16="http://schemas.microsoft.com/office/drawing/2014/main" id="{AF15BFD5-369D-4586-9E74-0A9EEEA3A1CD}"/>
                  </a:ext>
                </a:extLst>
              </p:cNvPr>
              <p:cNvSpPr txBox="1"/>
              <p:nvPr/>
            </p:nvSpPr>
            <p:spPr>
              <a:xfrm>
                <a:off x="4090321" y="4221480"/>
                <a:ext cx="398598" cy="33264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chemeClr val="bg1"/>
                    </a:solidFill>
                    <a:latin typeface="Arial" panose="020B0604020202020204" pitchFamily="34" charset="0"/>
                    <a:ea typeface="ＭＳ ゴシック" panose="020B0609070205080204" pitchFamily="49" charset="-128"/>
                    <a:cs typeface="Arial" panose="020B0604020202020204" pitchFamily="34" charset="0"/>
                  </a:rPr>
                  <a:t>40</a:t>
                </a:r>
                <a:endParaRPr kumimoji="1" lang="ja-JP" altLang="en-US" dirty="0">
                  <a:solidFill>
                    <a:schemeClr val="bg1"/>
                  </a:solidFill>
                  <a:latin typeface="Arial" panose="020B0604020202020204" pitchFamily="34" charset="0"/>
                  <a:ea typeface="ＭＳ ゴシック" panose="020B0609070205080204" pitchFamily="49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348" name="テキスト ボックス 347">
                <a:extLst>
                  <a:ext uri="{FF2B5EF4-FFF2-40B4-BE49-F238E27FC236}">
                    <a16:creationId xmlns:a16="http://schemas.microsoft.com/office/drawing/2014/main" id="{2E268AB7-AB09-437C-A3D6-36704E06A471}"/>
                  </a:ext>
                </a:extLst>
              </p:cNvPr>
              <p:cNvSpPr txBox="1"/>
              <p:nvPr/>
            </p:nvSpPr>
            <p:spPr>
              <a:xfrm>
                <a:off x="4753619" y="4221480"/>
                <a:ext cx="398598" cy="33264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chemeClr val="bg1"/>
                    </a:solidFill>
                    <a:latin typeface="Arial" panose="020B0604020202020204" pitchFamily="34" charset="0"/>
                    <a:ea typeface="ＭＳ ゴシック" panose="020B0609070205080204" pitchFamily="49" charset="-128"/>
                    <a:cs typeface="Arial" panose="020B0604020202020204" pitchFamily="34" charset="0"/>
                  </a:rPr>
                  <a:t>50</a:t>
                </a:r>
                <a:endParaRPr kumimoji="1" lang="ja-JP" altLang="en-US" dirty="0">
                  <a:solidFill>
                    <a:schemeClr val="bg1"/>
                  </a:solidFill>
                  <a:latin typeface="Arial" panose="020B0604020202020204" pitchFamily="34" charset="0"/>
                  <a:ea typeface="ＭＳ ゴシック" panose="020B0609070205080204" pitchFamily="49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349" name="テキスト ボックス 348">
                <a:extLst>
                  <a:ext uri="{FF2B5EF4-FFF2-40B4-BE49-F238E27FC236}">
                    <a16:creationId xmlns:a16="http://schemas.microsoft.com/office/drawing/2014/main" id="{1A0F09B0-9834-48F4-A183-FC6CD191AEDF}"/>
                  </a:ext>
                </a:extLst>
              </p:cNvPr>
              <p:cNvSpPr txBox="1"/>
              <p:nvPr/>
            </p:nvSpPr>
            <p:spPr>
              <a:xfrm>
                <a:off x="5408740" y="4221480"/>
                <a:ext cx="398598" cy="33264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chemeClr val="bg1"/>
                    </a:solidFill>
                    <a:latin typeface="Arial" panose="020B0604020202020204" pitchFamily="34" charset="0"/>
                    <a:ea typeface="ＭＳ ゴシック" panose="020B0609070205080204" pitchFamily="49" charset="-128"/>
                    <a:cs typeface="Arial" panose="020B0604020202020204" pitchFamily="34" charset="0"/>
                  </a:rPr>
                  <a:t>40</a:t>
                </a:r>
                <a:endParaRPr kumimoji="1" lang="ja-JP" altLang="en-US" dirty="0">
                  <a:solidFill>
                    <a:schemeClr val="bg1"/>
                  </a:solidFill>
                  <a:latin typeface="Arial" panose="020B0604020202020204" pitchFamily="34" charset="0"/>
                  <a:ea typeface="ＭＳ ゴシック" panose="020B0609070205080204" pitchFamily="49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350" name="テキスト ボックス 349">
                <a:extLst>
                  <a:ext uri="{FF2B5EF4-FFF2-40B4-BE49-F238E27FC236}">
                    <a16:creationId xmlns:a16="http://schemas.microsoft.com/office/drawing/2014/main" id="{7ED3727A-9A2F-4995-AADF-26A25577491B}"/>
                  </a:ext>
                </a:extLst>
              </p:cNvPr>
              <p:cNvSpPr txBox="1"/>
              <p:nvPr/>
            </p:nvSpPr>
            <p:spPr>
              <a:xfrm>
                <a:off x="6073680" y="4221480"/>
                <a:ext cx="398598" cy="33264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chemeClr val="bg1"/>
                    </a:solidFill>
                    <a:latin typeface="Arial" panose="020B0604020202020204" pitchFamily="34" charset="0"/>
                    <a:ea typeface="ＭＳ ゴシック" panose="020B0609070205080204" pitchFamily="49" charset="-128"/>
                    <a:cs typeface="Arial" panose="020B0604020202020204" pitchFamily="34" charset="0"/>
                  </a:rPr>
                  <a:t>30</a:t>
                </a:r>
                <a:endParaRPr kumimoji="1" lang="ja-JP" altLang="en-US" dirty="0">
                  <a:solidFill>
                    <a:schemeClr val="bg1"/>
                  </a:solidFill>
                  <a:latin typeface="Arial" panose="020B0604020202020204" pitchFamily="34" charset="0"/>
                  <a:ea typeface="ＭＳ ゴシック" panose="020B0609070205080204" pitchFamily="49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351" name="テキスト ボックス 350">
                <a:extLst>
                  <a:ext uri="{FF2B5EF4-FFF2-40B4-BE49-F238E27FC236}">
                    <a16:creationId xmlns:a16="http://schemas.microsoft.com/office/drawing/2014/main" id="{4B05FFB5-C441-4448-97D5-08599B4B9352}"/>
                  </a:ext>
                </a:extLst>
              </p:cNvPr>
              <p:cNvSpPr txBox="1"/>
              <p:nvPr/>
            </p:nvSpPr>
            <p:spPr>
              <a:xfrm>
                <a:off x="7404282" y="4221480"/>
                <a:ext cx="398598" cy="33264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chemeClr val="bg1"/>
                    </a:solidFill>
                    <a:latin typeface="Arial" panose="020B0604020202020204" pitchFamily="34" charset="0"/>
                    <a:ea typeface="ＭＳ ゴシック" panose="020B0609070205080204" pitchFamily="49" charset="-128"/>
                    <a:cs typeface="Arial" panose="020B0604020202020204" pitchFamily="34" charset="0"/>
                  </a:rPr>
                  <a:t>10</a:t>
                </a:r>
                <a:endParaRPr kumimoji="1" lang="ja-JP" altLang="en-US" dirty="0">
                  <a:solidFill>
                    <a:schemeClr val="bg1"/>
                  </a:solidFill>
                  <a:latin typeface="Arial" panose="020B0604020202020204" pitchFamily="34" charset="0"/>
                  <a:ea typeface="ＭＳ ゴシック" panose="020B0609070205080204" pitchFamily="49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352" name="テキスト ボックス 351">
                <a:extLst>
                  <a:ext uri="{FF2B5EF4-FFF2-40B4-BE49-F238E27FC236}">
                    <a16:creationId xmlns:a16="http://schemas.microsoft.com/office/drawing/2014/main" id="{AA927E87-3B64-4472-894E-7EC64CAF8FA2}"/>
                  </a:ext>
                </a:extLst>
              </p:cNvPr>
              <p:cNvSpPr txBox="1"/>
              <p:nvPr/>
            </p:nvSpPr>
            <p:spPr>
              <a:xfrm>
                <a:off x="6730947" y="4221480"/>
                <a:ext cx="398598" cy="33264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solidFill>
                      <a:schemeClr val="bg1"/>
                    </a:solidFill>
                    <a:latin typeface="Arial" panose="020B0604020202020204" pitchFamily="34" charset="0"/>
                    <a:ea typeface="ＭＳ ゴシック" panose="020B0609070205080204" pitchFamily="49" charset="-128"/>
                    <a:cs typeface="Arial" panose="020B0604020202020204" pitchFamily="34" charset="0"/>
                  </a:rPr>
                  <a:t>20</a:t>
                </a:r>
                <a:endParaRPr kumimoji="1" lang="ja-JP" altLang="en-US" dirty="0">
                  <a:solidFill>
                    <a:schemeClr val="bg1"/>
                  </a:solidFill>
                  <a:latin typeface="Arial" panose="020B0604020202020204" pitchFamily="34" charset="0"/>
                  <a:ea typeface="ＭＳ ゴシック" panose="020B0609070205080204" pitchFamily="49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353" name="二等辺三角形 352">
                <a:extLst>
                  <a:ext uri="{FF2B5EF4-FFF2-40B4-BE49-F238E27FC236}">
                    <a16:creationId xmlns:a16="http://schemas.microsoft.com/office/drawing/2014/main" id="{E629A49D-A93A-4927-B424-850E31F9AF7A}"/>
                  </a:ext>
                </a:extLst>
              </p:cNvPr>
              <p:cNvSpPr/>
              <p:nvPr/>
            </p:nvSpPr>
            <p:spPr bwMode="auto">
              <a:xfrm rot="16200000">
                <a:off x="2011215" y="4357357"/>
                <a:ext cx="63609" cy="60891"/>
              </a:xfrm>
              <a:prstGeom prst="triangl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二等辺三角形 353">
                <a:extLst>
                  <a:ext uri="{FF2B5EF4-FFF2-40B4-BE49-F238E27FC236}">
                    <a16:creationId xmlns:a16="http://schemas.microsoft.com/office/drawing/2014/main" id="{A57F6DE1-C9EB-419A-804F-03400BB77F23}"/>
                  </a:ext>
                </a:extLst>
              </p:cNvPr>
              <p:cNvSpPr/>
              <p:nvPr/>
            </p:nvSpPr>
            <p:spPr bwMode="auto">
              <a:xfrm rot="16200000">
                <a:off x="2675583" y="4357357"/>
                <a:ext cx="63609" cy="60891"/>
              </a:xfrm>
              <a:prstGeom prst="triangl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二等辺三角形 354">
                <a:extLst>
                  <a:ext uri="{FF2B5EF4-FFF2-40B4-BE49-F238E27FC236}">
                    <a16:creationId xmlns:a16="http://schemas.microsoft.com/office/drawing/2014/main" id="{03F8A370-8329-45B5-965E-13C038FBC536}"/>
                  </a:ext>
                </a:extLst>
              </p:cNvPr>
              <p:cNvSpPr/>
              <p:nvPr/>
            </p:nvSpPr>
            <p:spPr bwMode="auto">
              <a:xfrm rot="16200000">
                <a:off x="3337571" y="4357357"/>
                <a:ext cx="63609" cy="60891"/>
              </a:xfrm>
              <a:prstGeom prst="triangl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二等辺三角形 355">
                <a:extLst>
                  <a:ext uri="{FF2B5EF4-FFF2-40B4-BE49-F238E27FC236}">
                    <a16:creationId xmlns:a16="http://schemas.microsoft.com/office/drawing/2014/main" id="{D220C678-AAB3-460E-8BB2-2F0FA9032A9F}"/>
                  </a:ext>
                </a:extLst>
              </p:cNvPr>
              <p:cNvSpPr/>
              <p:nvPr/>
            </p:nvSpPr>
            <p:spPr bwMode="auto">
              <a:xfrm rot="16200000">
                <a:off x="4001939" y="4357357"/>
                <a:ext cx="63609" cy="60891"/>
              </a:xfrm>
              <a:prstGeom prst="triangl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二等辺三角形 356">
                <a:extLst>
                  <a:ext uri="{FF2B5EF4-FFF2-40B4-BE49-F238E27FC236}">
                    <a16:creationId xmlns:a16="http://schemas.microsoft.com/office/drawing/2014/main" id="{A32ADA57-665E-4490-80D1-DB40D8E825DD}"/>
                  </a:ext>
                </a:extLst>
              </p:cNvPr>
              <p:cNvSpPr/>
              <p:nvPr/>
            </p:nvSpPr>
            <p:spPr bwMode="auto">
              <a:xfrm rot="16200000">
                <a:off x="4649639" y="4357357"/>
                <a:ext cx="63609" cy="60891"/>
              </a:xfrm>
              <a:prstGeom prst="triangl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二等辺三角形 357">
                <a:extLst>
                  <a:ext uri="{FF2B5EF4-FFF2-40B4-BE49-F238E27FC236}">
                    <a16:creationId xmlns:a16="http://schemas.microsoft.com/office/drawing/2014/main" id="{D31538CA-035E-461B-A3BA-EC46773E9655}"/>
                  </a:ext>
                </a:extLst>
              </p:cNvPr>
              <p:cNvSpPr/>
              <p:nvPr/>
            </p:nvSpPr>
            <p:spPr bwMode="auto">
              <a:xfrm rot="5400000" flipH="1">
                <a:off x="5191293" y="4357357"/>
                <a:ext cx="63609" cy="60891"/>
              </a:xfrm>
              <a:prstGeom prst="triangl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二等辺三角形 358">
                <a:extLst>
                  <a:ext uri="{FF2B5EF4-FFF2-40B4-BE49-F238E27FC236}">
                    <a16:creationId xmlns:a16="http://schemas.microsoft.com/office/drawing/2014/main" id="{C6A7A6B1-71F1-4869-AA43-DE3DA36FE2B9}"/>
                  </a:ext>
                </a:extLst>
              </p:cNvPr>
              <p:cNvSpPr/>
              <p:nvPr/>
            </p:nvSpPr>
            <p:spPr bwMode="auto">
              <a:xfrm rot="5400000" flipH="1">
                <a:off x="5850900" y="4357357"/>
                <a:ext cx="63609" cy="60891"/>
              </a:xfrm>
              <a:prstGeom prst="triangl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二等辺三角形 359">
                <a:extLst>
                  <a:ext uri="{FF2B5EF4-FFF2-40B4-BE49-F238E27FC236}">
                    <a16:creationId xmlns:a16="http://schemas.microsoft.com/office/drawing/2014/main" id="{9A9F6640-5949-48CF-8A3D-32F80A131010}"/>
                  </a:ext>
                </a:extLst>
              </p:cNvPr>
              <p:cNvSpPr/>
              <p:nvPr/>
            </p:nvSpPr>
            <p:spPr bwMode="auto">
              <a:xfrm rot="5400000" flipH="1">
                <a:off x="6515269" y="4357357"/>
                <a:ext cx="63609" cy="60891"/>
              </a:xfrm>
              <a:prstGeom prst="triangl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二等辺三角形 360">
                <a:extLst>
                  <a:ext uri="{FF2B5EF4-FFF2-40B4-BE49-F238E27FC236}">
                    <a16:creationId xmlns:a16="http://schemas.microsoft.com/office/drawing/2014/main" id="{00CE98C2-75FA-487D-B7FF-C9FDADFF9D37}"/>
                  </a:ext>
                </a:extLst>
              </p:cNvPr>
              <p:cNvSpPr/>
              <p:nvPr/>
            </p:nvSpPr>
            <p:spPr bwMode="auto">
              <a:xfrm rot="5400000" flipH="1">
                <a:off x="7164820" y="4357357"/>
                <a:ext cx="63609" cy="60891"/>
              </a:xfrm>
              <a:prstGeom prst="triangl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二等辺三角形 361">
                <a:extLst>
                  <a:ext uri="{FF2B5EF4-FFF2-40B4-BE49-F238E27FC236}">
                    <a16:creationId xmlns:a16="http://schemas.microsoft.com/office/drawing/2014/main" id="{03D6ADBE-17DF-4D54-B207-8CC31A7058CD}"/>
                  </a:ext>
                </a:extLst>
              </p:cNvPr>
              <p:cNvSpPr/>
              <p:nvPr/>
            </p:nvSpPr>
            <p:spPr bwMode="auto">
              <a:xfrm rot="5400000" flipH="1">
                <a:off x="7829189" y="4357357"/>
                <a:ext cx="63609" cy="60891"/>
              </a:xfrm>
              <a:prstGeom prst="triangl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7" name="フリーフォーム: 図形 366">
              <a:extLst>
                <a:ext uri="{FF2B5EF4-FFF2-40B4-BE49-F238E27FC236}">
                  <a16:creationId xmlns:a16="http://schemas.microsoft.com/office/drawing/2014/main" id="{BC926D45-6902-4758-BE65-CA02C746E721}"/>
                </a:ext>
              </a:extLst>
            </p:cNvPr>
            <p:cNvSpPr/>
            <p:nvPr/>
          </p:nvSpPr>
          <p:spPr bwMode="auto">
            <a:xfrm rot="5400000">
              <a:off x="624079" y="2904280"/>
              <a:ext cx="345852" cy="418980"/>
            </a:xfrm>
            <a:custGeom>
              <a:avLst/>
              <a:gdLst>
                <a:gd name="connsiteX0" fmla="*/ 0 w 345852"/>
                <a:gd name="connsiteY0" fmla="*/ 418980 h 418980"/>
                <a:gd name="connsiteX1" fmla="*/ 0 w 345852"/>
                <a:gd name="connsiteY1" fmla="*/ 206615 h 418980"/>
                <a:gd name="connsiteX2" fmla="*/ 31176 w 345852"/>
                <a:gd name="connsiteY2" fmla="*/ 175439 h 418980"/>
                <a:gd name="connsiteX3" fmla="*/ 155595 w 345852"/>
                <a:gd name="connsiteY3" fmla="*/ 175439 h 418980"/>
                <a:gd name="connsiteX4" fmla="*/ 155595 w 345852"/>
                <a:gd name="connsiteY4" fmla="*/ 17331 h 418980"/>
                <a:gd name="connsiteX5" fmla="*/ 172926 w 345852"/>
                <a:gd name="connsiteY5" fmla="*/ 0 h 418980"/>
                <a:gd name="connsiteX6" fmla="*/ 190257 w 345852"/>
                <a:gd name="connsiteY6" fmla="*/ 17331 h 418980"/>
                <a:gd name="connsiteX7" fmla="*/ 190257 w 345852"/>
                <a:gd name="connsiteY7" fmla="*/ 175439 h 418980"/>
                <a:gd name="connsiteX8" fmla="*/ 314676 w 345852"/>
                <a:gd name="connsiteY8" fmla="*/ 175439 h 418980"/>
                <a:gd name="connsiteX9" fmla="*/ 345852 w 345852"/>
                <a:gd name="connsiteY9" fmla="*/ 206615 h 418980"/>
                <a:gd name="connsiteX10" fmla="*/ 345852 w 345852"/>
                <a:gd name="connsiteY10" fmla="*/ 418980 h 418980"/>
                <a:gd name="connsiteX11" fmla="*/ 314896 w 345852"/>
                <a:gd name="connsiteY11" fmla="*/ 418980 h 418980"/>
                <a:gd name="connsiteX12" fmla="*/ 314896 w 345852"/>
                <a:gd name="connsiteY12" fmla="*/ 219353 h 418980"/>
                <a:gd name="connsiteX13" fmla="*/ 298783 w 345852"/>
                <a:gd name="connsiteY13" fmla="*/ 203240 h 418980"/>
                <a:gd name="connsiteX14" fmla="*/ 47069 w 345852"/>
                <a:gd name="connsiteY14" fmla="*/ 203240 h 418980"/>
                <a:gd name="connsiteX15" fmla="*/ 30956 w 345852"/>
                <a:gd name="connsiteY15" fmla="*/ 219353 h 418980"/>
                <a:gd name="connsiteX16" fmla="*/ 30956 w 345852"/>
                <a:gd name="connsiteY16" fmla="*/ 418980 h 4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5852" h="418980">
                  <a:moveTo>
                    <a:pt x="0" y="418980"/>
                  </a:moveTo>
                  <a:lnTo>
                    <a:pt x="0" y="206615"/>
                  </a:lnTo>
                  <a:cubicBezTo>
                    <a:pt x="0" y="189397"/>
                    <a:pt x="13958" y="175439"/>
                    <a:pt x="31176" y="175439"/>
                  </a:cubicBezTo>
                  <a:lnTo>
                    <a:pt x="155595" y="175439"/>
                  </a:lnTo>
                  <a:lnTo>
                    <a:pt x="155595" y="17331"/>
                  </a:lnTo>
                  <a:cubicBezTo>
                    <a:pt x="155595" y="7759"/>
                    <a:pt x="163354" y="0"/>
                    <a:pt x="172926" y="0"/>
                  </a:cubicBezTo>
                  <a:cubicBezTo>
                    <a:pt x="182498" y="0"/>
                    <a:pt x="190257" y="7759"/>
                    <a:pt x="190257" y="17331"/>
                  </a:cubicBezTo>
                  <a:lnTo>
                    <a:pt x="190257" y="175439"/>
                  </a:lnTo>
                  <a:lnTo>
                    <a:pt x="314676" y="175439"/>
                  </a:lnTo>
                  <a:cubicBezTo>
                    <a:pt x="331894" y="175439"/>
                    <a:pt x="345852" y="189397"/>
                    <a:pt x="345852" y="206615"/>
                  </a:cubicBezTo>
                  <a:lnTo>
                    <a:pt x="345852" y="418980"/>
                  </a:lnTo>
                  <a:lnTo>
                    <a:pt x="314896" y="418980"/>
                  </a:lnTo>
                  <a:lnTo>
                    <a:pt x="314896" y="219353"/>
                  </a:lnTo>
                  <a:cubicBezTo>
                    <a:pt x="314896" y="210454"/>
                    <a:pt x="307682" y="203240"/>
                    <a:pt x="298783" y="203240"/>
                  </a:cubicBezTo>
                  <a:lnTo>
                    <a:pt x="47069" y="203240"/>
                  </a:lnTo>
                  <a:cubicBezTo>
                    <a:pt x="38170" y="203240"/>
                    <a:pt x="30956" y="210454"/>
                    <a:pt x="30956" y="219353"/>
                  </a:cubicBezTo>
                  <a:lnTo>
                    <a:pt x="30956" y="41898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" name="フリーフォーム: 図形 367">
              <a:extLst>
                <a:ext uri="{FF2B5EF4-FFF2-40B4-BE49-F238E27FC236}">
                  <a16:creationId xmlns:a16="http://schemas.microsoft.com/office/drawing/2014/main" id="{AA90D593-69CF-4EA2-BE58-79CF05EF85E4}"/>
                </a:ext>
              </a:extLst>
            </p:cNvPr>
            <p:cNvSpPr/>
            <p:nvPr/>
          </p:nvSpPr>
          <p:spPr bwMode="auto">
            <a:xfrm rot="16200000" flipH="1">
              <a:off x="8921624" y="2904280"/>
              <a:ext cx="345852" cy="418980"/>
            </a:xfrm>
            <a:custGeom>
              <a:avLst/>
              <a:gdLst>
                <a:gd name="connsiteX0" fmla="*/ 0 w 345852"/>
                <a:gd name="connsiteY0" fmla="*/ 418980 h 418980"/>
                <a:gd name="connsiteX1" fmla="*/ 0 w 345852"/>
                <a:gd name="connsiteY1" fmla="*/ 206615 h 418980"/>
                <a:gd name="connsiteX2" fmla="*/ 31176 w 345852"/>
                <a:gd name="connsiteY2" fmla="*/ 175439 h 418980"/>
                <a:gd name="connsiteX3" fmla="*/ 155595 w 345852"/>
                <a:gd name="connsiteY3" fmla="*/ 175439 h 418980"/>
                <a:gd name="connsiteX4" fmla="*/ 155595 w 345852"/>
                <a:gd name="connsiteY4" fmla="*/ 17331 h 418980"/>
                <a:gd name="connsiteX5" fmla="*/ 172926 w 345852"/>
                <a:gd name="connsiteY5" fmla="*/ 0 h 418980"/>
                <a:gd name="connsiteX6" fmla="*/ 190257 w 345852"/>
                <a:gd name="connsiteY6" fmla="*/ 17331 h 418980"/>
                <a:gd name="connsiteX7" fmla="*/ 190257 w 345852"/>
                <a:gd name="connsiteY7" fmla="*/ 175439 h 418980"/>
                <a:gd name="connsiteX8" fmla="*/ 314676 w 345852"/>
                <a:gd name="connsiteY8" fmla="*/ 175439 h 418980"/>
                <a:gd name="connsiteX9" fmla="*/ 345852 w 345852"/>
                <a:gd name="connsiteY9" fmla="*/ 206615 h 418980"/>
                <a:gd name="connsiteX10" fmla="*/ 345852 w 345852"/>
                <a:gd name="connsiteY10" fmla="*/ 418980 h 418980"/>
                <a:gd name="connsiteX11" fmla="*/ 314896 w 345852"/>
                <a:gd name="connsiteY11" fmla="*/ 418980 h 418980"/>
                <a:gd name="connsiteX12" fmla="*/ 314896 w 345852"/>
                <a:gd name="connsiteY12" fmla="*/ 219353 h 418980"/>
                <a:gd name="connsiteX13" fmla="*/ 298783 w 345852"/>
                <a:gd name="connsiteY13" fmla="*/ 203240 h 418980"/>
                <a:gd name="connsiteX14" fmla="*/ 47069 w 345852"/>
                <a:gd name="connsiteY14" fmla="*/ 203240 h 418980"/>
                <a:gd name="connsiteX15" fmla="*/ 30956 w 345852"/>
                <a:gd name="connsiteY15" fmla="*/ 219353 h 418980"/>
                <a:gd name="connsiteX16" fmla="*/ 30956 w 345852"/>
                <a:gd name="connsiteY16" fmla="*/ 418980 h 4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5852" h="418980">
                  <a:moveTo>
                    <a:pt x="0" y="418980"/>
                  </a:moveTo>
                  <a:lnTo>
                    <a:pt x="0" y="206615"/>
                  </a:lnTo>
                  <a:cubicBezTo>
                    <a:pt x="0" y="189397"/>
                    <a:pt x="13958" y="175439"/>
                    <a:pt x="31176" y="175439"/>
                  </a:cubicBezTo>
                  <a:lnTo>
                    <a:pt x="155595" y="175439"/>
                  </a:lnTo>
                  <a:lnTo>
                    <a:pt x="155595" y="17331"/>
                  </a:lnTo>
                  <a:cubicBezTo>
                    <a:pt x="155595" y="7759"/>
                    <a:pt x="163354" y="0"/>
                    <a:pt x="172926" y="0"/>
                  </a:cubicBezTo>
                  <a:cubicBezTo>
                    <a:pt x="182498" y="0"/>
                    <a:pt x="190257" y="7759"/>
                    <a:pt x="190257" y="17331"/>
                  </a:cubicBezTo>
                  <a:lnTo>
                    <a:pt x="190257" y="175439"/>
                  </a:lnTo>
                  <a:lnTo>
                    <a:pt x="314676" y="175439"/>
                  </a:lnTo>
                  <a:cubicBezTo>
                    <a:pt x="331894" y="175439"/>
                    <a:pt x="345852" y="189397"/>
                    <a:pt x="345852" y="206615"/>
                  </a:cubicBezTo>
                  <a:lnTo>
                    <a:pt x="345852" y="418980"/>
                  </a:lnTo>
                  <a:lnTo>
                    <a:pt x="314896" y="418980"/>
                  </a:lnTo>
                  <a:lnTo>
                    <a:pt x="314896" y="219353"/>
                  </a:lnTo>
                  <a:cubicBezTo>
                    <a:pt x="314896" y="210454"/>
                    <a:pt x="307682" y="203240"/>
                    <a:pt x="298783" y="203240"/>
                  </a:cubicBezTo>
                  <a:lnTo>
                    <a:pt x="47069" y="203240"/>
                  </a:lnTo>
                  <a:cubicBezTo>
                    <a:pt x="38170" y="203240"/>
                    <a:pt x="30956" y="210454"/>
                    <a:pt x="30956" y="219353"/>
                  </a:cubicBezTo>
                  <a:lnTo>
                    <a:pt x="30956" y="41898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16F8DD5-F2A8-46EB-B012-772A21EBC9C7}"/>
              </a:ext>
            </a:extLst>
          </p:cNvPr>
          <p:cNvGrpSpPr/>
          <p:nvPr/>
        </p:nvGrpSpPr>
        <p:grpSpPr>
          <a:xfrm>
            <a:off x="691970" y="1673840"/>
            <a:ext cx="8716525" cy="3510321"/>
            <a:chOff x="691970" y="1673840"/>
            <a:chExt cx="8716525" cy="3510321"/>
          </a:xfrm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6AF50840-28A4-4E21-B2C5-D98B6E4EED6F}"/>
                </a:ext>
              </a:extLst>
            </p:cNvPr>
            <p:cNvSpPr/>
            <p:nvPr/>
          </p:nvSpPr>
          <p:spPr bwMode="auto">
            <a:xfrm>
              <a:off x="1115455" y="1673840"/>
              <a:ext cx="7885437" cy="3510321"/>
            </a:xfrm>
            <a:custGeom>
              <a:avLst/>
              <a:gdLst>
                <a:gd name="connsiteX0" fmla="*/ 7244493 w 7885437"/>
                <a:gd name="connsiteY0" fmla="*/ 18000 h 3510321"/>
                <a:gd name="connsiteX1" fmla="*/ 7244493 w 7885437"/>
                <a:gd name="connsiteY1" fmla="*/ 3492000 h 3510321"/>
                <a:gd name="connsiteX2" fmla="*/ 7867437 w 7885437"/>
                <a:gd name="connsiteY2" fmla="*/ 3492000 h 3510321"/>
                <a:gd name="connsiteX3" fmla="*/ 7867437 w 7885437"/>
                <a:gd name="connsiteY3" fmla="*/ 18000 h 3510321"/>
                <a:gd name="connsiteX4" fmla="*/ 6915089 w 7885437"/>
                <a:gd name="connsiteY4" fmla="*/ 18000 h 3510321"/>
                <a:gd name="connsiteX5" fmla="*/ 6915089 w 7885437"/>
                <a:gd name="connsiteY5" fmla="*/ 3492000 h 3510321"/>
                <a:gd name="connsiteX6" fmla="*/ 6962975 w 7885437"/>
                <a:gd name="connsiteY6" fmla="*/ 3492000 h 3510321"/>
                <a:gd name="connsiteX7" fmla="*/ 6962975 w 7885437"/>
                <a:gd name="connsiteY7" fmla="*/ 3402321 h 3510321"/>
                <a:gd name="connsiteX8" fmla="*/ 6980975 w 7885437"/>
                <a:gd name="connsiteY8" fmla="*/ 3402321 h 3510321"/>
                <a:gd name="connsiteX9" fmla="*/ 6980975 w 7885437"/>
                <a:gd name="connsiteY9" fmla="*/ 3492000 h 3510321"/>
                <a:gd name="connsiteX10" fmla="*/ 7028861 w 7885437"/>
                <a:gd name="connsiteY10" fmla="*/ 3492000 h 3510321"/>
                <a:gd name="connsiteX11" fmla="*/ 7028861 w 7885437"/>
                <a:gd name="connsiteY11" fmla="*/ 3402321 h 3510321"/>
                <a:gd name="connsiteX12" fmla="*/ 7046861 w 7885437"/>
                <a:gd name="connsiteY12" fmla="*/ 3402321 h 3510321"/>
                <a:gd name="connsiteX13" fmla="*/ 7046861 w 7885437"/>
                <a:gd name="connsiteY13" fmla="*/ 3492000 h 3510321"/>
                <a:gd name="connsiteX14" fmla="*/ 7094747 w 7885437"/>
                <a:gd name="connsiteY14" fmla="*/ 3492000 h 3510321"/>
                <a:gd name="connsiteX15" fmla="*/ 7094747 w 7885437"/>
                <a:gd name="connsiteY15" fmla="*/ 3402321 h 3510321"/>
                <a:gd name="connsiteX16" fmla="*/ 7112747 w 7885437"/>
                <a:gd name="connsiteY16" fmla="*/ 3402321 h 3510321"/>
                <a:gd name="connsiteX17" fmla="*/ 7112747 w 7885437"/>
                <a:gd name="connsiteY17" fmla="*/ 3492000 h 3510321"/>
                <a:gd name="connsiteX18" fmla="*/ 7160633 w 7885437"/>
                <a:gd name="connsiteY18" fmla="*/ 3492000 h 3510321"/>
                <a:gd name="connsiteX19" fmla="*/ 7160633 w 7885437"/>
                <a:gd name="connsiteY19" fmla="*/ 3402321 h 3510321"/>
                <a:gd name="connsiteX20" fmla="*/ 7178633 w 7885437"/>
                <a:gd name="connsiteY20" fmla="*/ 3402321 h 3510321"/>
                <a:gd name="connsiteX21" fmla="*/ 7178633 w 7885437"/>
                <a:gd name="connsiteY21" fmla="*/ 3492000 h 3510321"/>
                <a:gd name="connsiteX22" fmla="*/ 7226493 w 7885437"/>
                <a:gd name="connsiteY22" fmla="*/ 3492000 h 3510321"/>
                <a:gd name="connsiteX23" fmla="*/ 7226493 w 7885437"/>
                <a:gd name="connsiteY23" fmla="*/ 18000 h 3510321"/>
                <a:gd name="connsiteX24" fmla="*/ 7178633 w 7885437"/>
                <a:gd name="connsiteY24" fmla="*/ 18000 h 3510321"/>
                <a:gd name="connsiteX25" fmla="*/ 7178633 w 7885437"/>
                <a:gd name="connsiteY25" fmla="*/ 110381 h 3510321"/>
                <a:gd name="connsiteX26" fmla="*/ 7160633 w 7885437"/>
                <a:gd name="connsiteY26" fmla="*/ 110381 h 3510321"/>
                <a:gd name="connsiteX27" fmla="*/ 7160633 w 7885437"/>
                <a:gd name="connsiteY27" fmla="*/ 18000 h 3510321"/>
                <a:gd name="connsiteX28" fmla="*/ 7112747 w 7885437"/>
                <a:gd name="connsiteY28" fmla="*/ 18000 h 3510321"/>
                <a:gd name="connsiteX29" fmla="*/ 7112747 w 7885437"/>
                <a:gd name="connsiteY29" fmla="*/ 110381 h 3510321"/>
                <a:gd name="connsiteX30" fmla="*/ 7094747 w 7885437"/>
                <a:gd name="connsiteY30" fmla="*/ 110381 h 3510321"/>
                <a:gd name="connsiteX31" fmla="*/ 7094747 w 7885437"/>
                <a:gd name="connsiteY31" fmla="*/ 18000 h 3510321"/>
                <a:gd name="connsiteX32" fmla="*/ 7046861 w 7885437"/>
                <a:gd name="connsiteY32" fmla="*/ 18000 h 3510321"/>
                <a:gd name="connsiteX33" fmla="*/ 7046861 w 7885437"/>
                <a:gd name="connsiteY33" fmla="*/ 110381 h 3510321"/>
                <a:gd name="connsiteX34" fmla="*/ 7028861 w 7885437"/>
                <a:gd name="connsiteY34" fmla="*/ 110381 h 3510321"/>
                <a:gd name="connsiteX35" fmla="*/ 7028861 w 7885437"/>
                <a:gd name="connsiteY35" fmla="*/ 18000 h 3510321"/>
                <a:gd name="connsiteX36" fmla="*/ 6980975 w 7885437"/>
                <a:gd name="connsiteY36" fmla="*/ 18000 h 3510321"/>
                <a:gd name="connsiteX37" fmla="*/ 6980975 w 7885437"/>
                <a:gd name="connsiteY37" fmla="*/ 110381 h 3510321"/>
                <a:gd name="connsiteX38" fmla="*/ 6962975 w 7885437"/>
                <a:gd name="connsiteY38" fmla="*/ 110381 h 3510321"/>
                <a:gd name="connsiteX39" fmla="*/ 6962975 w 7885437"/>
                <a:gd name="connsiteY39" fmla="*/ 18000 h 3510321"/>
                <a:gd name="connsiteX40" fmla="*/ 6585659 w 7885437"/>
                <a:gd name="connsiteY40" fmla="*/ 18000 h 3510321"/>
                <a:gd name="connsiteX41" fmla="*/ 6585659 w 7885437"/>
                <a:gd name="connsiteY41" fmla="*/ 3492000 h 3510321"/>
                <a:gd name="connsiteX42" fmla="*/ 6633545 w 7885437"/>
                <a:gd name="connsiteY42" fmla="*/ 3492000 h 3510321"/>
                <a:gd name="connsiteX43" fmla="*/ 6633545 w 7885437"/>
                <a:gd name="connsiteY43" fmla="*/ 3402321 h 3510321"/>
                <a:gd name="connsiteX44" fmla="*/ 6651545 w 7885437"/>
                <a:gd name="connsiteY44" fmla="*/ 3402321 h 3510321"/>
                <a:gd name="connsiteX45" fmla="*/ 6651545 w 7885437"/>
                <a:gd name="connsiteY45" fmla="*/ 3492000 h 3510321"/>
                <a:gd name="connsiteX46" fmla="*/ 6699431 w 7885437"/>
                <a:gd name="connsiteY46" fmla="*/ 3492000 h 3510321"/>
                <a:gd name="connsiteX47" fmla="*/ 6699431 w 7885437"/>
                <a:gd name="connsiteY47" fmla="*/ 3402321 h 3510321"/>
                <a:gd name="connsiteX48" fmla="*/ 6717431 w 7885437"/>
                <a:gd name="connsiteY48" fmla="*/ 3402321 h 3510321"/>
                <a:gd name="connsiteX49" fmla="*/ 6717431 w 7885437"/>
                <a:gd name="connsiteY49" fmla="*/ 3492000 h 3510321"/>
                <a:gd name="connsiteX50" fmla="*/ 6765317 w 7885437"/>
                <a:gd name="connsiteY50" fmla="*/ 3492000 h 3510321"/>
                <a:gd name="connsiteX51" fmla="*/ 6765317 w 7885437"/>
                <a:gd name="connsiteY51" fmla="*/ 3402321 h 3510321"/>
                <a:gd name="connsiteX52" fmla="*/ 6783317 w 7885437"/>
                <a:gd name="connsiteY52" fmla="*/ 3402321 h 3510321"/>
                <a:gd name="connsiteX53" fmla="*/ 6783317 w 7885437"/>
                <a:gd name="connsiteY53" fmla="*/ 3492000 h 3510321"/>
                <a:gd name="connsiteX54" fmla="*/ 6831203 w 7885437"/>
                <a:gd name="connsiteY54" fmla="*/ 3492000 h 3510321"/>
                <a:gd name="connsiteX55" fmla="*/ 6831203 w 7885437"/>
                <a:gd name="connsiteY55" fmla="*/ 3402321 h 3510321"/>
                <a:gd name="connsiteX56" fmla="*/ 6849203 w 7885437"/>
                <a:gd name="connsiteY56" fmla="*/ 3402321 h 3510321"/>
                <a:gd name="connsiteX57" fmla="*/ 6849203 w 7885437"/>
                <a:gd name="connsiteY57" fmla="*/ 3492000 h 3510321"/>
                <a:gd name="connsiteX58" fmla="*/ 6897089 w 7885437"/>
                <a:gd name="connsiteY58" fmla="*/ 3492000 h 3510321"/>
                <a:gd name="connsiteX59" fmla="*/ 6897089 w 7885437"/>
                <a:gd name="connsiteY59" fmla="*/ 18000 h 3510321"/>
                <a:gd name="connsiteX60" fmla="*/ 6849203 w 7885437"/>
                <a:gd name="connsiteY60" fmla="*/ 18000 h 3510321"/>
                <a:gd name="connsiteX61" fmla="*/ 6849203 w 7885437"/>
                <a:gd name="connsiteY61" fmla="*/ 110381 h 3510321"/>
                <a:gd name="connsiteX62" fmla="*/ 6831203 w 7885437"/>
                <a:gd name="connsiteY62" fmla="*/ 110381 h 3510321"/>
                <a:gd name="connsiteX63" fmla="*/ 6831203 w 7885437"/>
                <a:gd name="connsiteY63" fmla="*/ 18000 h 3510321"/>
                <a:gd name="connsiteX64" fmla="*/ 6783317 w 7885437"/>
                <a:gd name="connsiteY64" fmla="*/ 18000 h 3510321"/>
                <a:gd name="connsiteX65" fmla="*/ 6783317 w 7885437"/>
                <a:gd name="connsiteY65" fmla="*/ 110381 h 3510321"/>
                <a:gd name="connsiteX66" fmla="*/ 6765317 w 7885437"/>
                <a:gd name="connsiteY66" fmla="*/ 110381 h 3510321"/>
                <a:gd name="connsiteX67" fmla="*/ 6765317 w 7885437"/>
                <a:gd name="connsiteY67" fmla="*/ 18000 h 3510321"/>
                <a:gd name="connsiteX68" fmla="*/ 6717431 w 7885437"/>
                <a:gd name="connsiteY68" fmla="*/ 18000 h 3510321"/>
                <a:gd name="connsiteX69" fmla="*/ 6717431 w 7885437"/>
                <a:gd name="connsiteY69" fmla="*/ 110381 h 3510321"/>
                <a:gd name="connsiteX70" fmla="*/ 6699431 w 7885437"/>
                <a:gd name="connsiteY70" fmla="*/ 110381 h 3510321"/>
                <a:gd name="connsiteX71" fmla="*/ 6699431 w 7885437"/>
                <a:gd name="connsiteY71" fmla="*/ 18000 h 3510321"/>
                <a:gd name="connsiteX72" fmla="*/ 6651545 w 7885437"/>
                <a:gd name="connsiteY72" fmla="*/ 18000 h 3510321"/>
                <a:gd name="connsiteX73" fmla="*/ 6651545 w 7885437"/>
                <a:gd name="connsiteY73" fmla="*/ 110381 h 3510321"/>
                <a:gd name="connsiteX74" fmla="*/ 6633545 w 7885437"/>
                <a:gd name="connsiteY74" fmla="*/ 110381 h 3510321"/>
                <a:gd name="connsiteX75" fmla="*/ 6633545 w 7885437"/>
                <a:gd name="connsiteY75" fmla="*/ 18000 h 3510321"/>
                <a:gd name="connsiteX76" fmla="*/ 6256229 w 7885437"/>
                <a:gd name="connsiteY76" fmla="*/ 18000 h 3510321"/>
                <a:gd name="connsiteX77" fmla="*/ 6256229 w 7885437"/>
                <a:gd name="connsiteY77" fmla="*/ 3492000 h 3510321"/>
                <a:gd name="connsiteX78" fmla="*/ 6304115 w 7885437"/>
                <a:gd name="connsiteY78" fmla="*/ 3492000 h 3510321"/>
                <a:gd name="connsiteX79" fmla="*/ 6304115 w 7885437"/>
                <a:gd name="connsiteY79" fmla="*/ 3402321 h 3510321"/>
                <a:gd name="connsiteX80" fmla="*/ 6322115 w 7885437"/>
                <a:gd name="connsiteY80" fmla="*/ 3402321 h 3510321"/>
                <a:gd name="connsiteX81" fmla="*/ 6322115 w 7885437"/>
                <a:gd name="connsiteY81" fmla="*/ 3492000 h 3510321"/>
                <a:gd name="connsiteX82" fmla="*/ 6370001 w 7885437"/>
                <a:gd name="connsiteY82" fmla="*/ 3492000 h 3510321"/>
                <a:gd name="connsiteX83" fmla="*/ 6370001 w 7885437"/>
                <a:gd name="connsiteY83" fmla="*/ 3402321 h 3510321"/>
                <a:gd name="connsiteX84" fmla="*/ 6388001 w 7885437"/>
                <a:gd name="connsiteY84" fmla="*/ 3402321 h 3510321"/>
                <a:gd name="connsiteX85" fmla="*/ 6388001 w 7885437"/>
                <a:gd name="connsiteY85" fmla="*/ 3492000 h 3510321"/>
                <a:gd name="connsiteX86" fmla="*/ 6435887 w 7885437"/>
                <a:gd name="connsiteY86" fmla="*/ 3492000 h 3510321"/>
                <a:gd name="connsiteX87" fmla="*/ 6435887 w 7885437"/>
                <a:gd name="connsiteY87" fmla="*/ 3402321 h 3510321"/>
                <a:gd name="connsiteX88" fmla="*/ 6453887 w 7885437"/>
                <a:gd name="connsiteY88" fmla="*/ 3402321 h 3510321"/>
                <a:gd name="connsiteX89" fmla="*/ 6453887 w 7885437"/>
                <a:gd name="connsiteY89" fmla="*/ 3492000 h 3510321"/>
                <a:gd name="connsiteX90" fmla="*/ 6501773 w 7885437"/>
                <a:gd name="connsiteY90" fmla="*/ 3492000 h 3510321"/>
                <a:gd name="connsiteX91" fmla="*/ 6501773 w 7885437"/>
                <a:gd name="connsiteY91" fmla="*/ 3402321 h 3510321"/>
                <a:gd name="connsiteX92" fmla="*/ 6519773 w 7885437"/>
                <a:gd name="connsiteY92" fmla="*/ 3402321 h 3510321"/>
                <a:gd name="connsiteX93" fmla="*/ 6519773 w 7885437"/>
                <a:gd name="connsiteY93" fmla="*/ 3492000 h 3510321"/>
                <a:gd name="connsiteX94" fmla="*/ 6567659 w 7885437"/>
                <a:gd name="connsiteY94" fmla="*/ 3492000 h 3510321"/>
                <a:gd name="connsiteX95" fmla="*/ 6567659 w 7885437"/>
                <a:gd name="connsiteY95" fmla="*/ 18000 h 3510321"/>
                <a:gd name="connsiteX96" fmla="*/ 6519773 w 7885437"/>
                <a:gd name="connsiteY96" fmla="*/ 18000 h 3510321"/>
                <a:gd name="connsiteX97" fmla="*/ 6519773 w 7885437"/>
                <a:gd name="connsiteY97" fmla="*/ 110381 h 3510321"/>
                <a:gd name="connsiteX98" fmla="*/ 6501773 w 7885437"/>
                <a:gd name="connsiteY98" fmla="*/ 110381 h 3510321"/>
                <a:gd name="connsiteX99" fmla="*/ 6501773 w 7885437"/>
                <a:gd name="connsiteY99" fmla="*/ 18000 h 3510321"/>
                <a:gd name="connsiteX100" fmla="*/ 6453887 w 7885437"/>
                <a:gd name="connsiteY100" fmla="*/ 18000 h 3510321"/>
                <a:gd name="connsiteX101" fmla="*/ 6453887 w 7885437"/>
                <a:gd name="connsiteY101" fmla="*/ 110381 h 3510321"/>
                <a:gd name="connsiteX102" fmla="*/ 6435887 w 7885437"/>
                <a:gd name="connsiteY102" fmla="*/ 110381 h 3510321"/>
                <a:gd name="connsiteX103" fmla="*/ 6435887 w 7885437"/>
                <a:gd name="connsiteY103" fmla="*/ 18000 h 3510321"/>
                <a:gd name="connsiteX104" fmla="*/ 6388001 w 7885437"/>
                <a:gd name="connsiteY104" fmla="*/ 18000 h 3510321"/>
                <a:gd name="connsiteX105" fmla="*/ 6388001 w 7885437"/>
                <a:gd name="connsiteY105" fmla="*/ 110381 h 3510321"/>
                <a:gd name="connsiteX106" fmla="*/ 6370001 w 7885437"/>
                <a:gd name="connsiteY106" fmla="*/ 110381 h 3510321"/>
                <a:gd name="connsiteX107" fmla="*/ 6370001 w 7885437"/>
                <a:gd name="connsiteY107" fmla="*/ 18000 h 3510321"/>
                <a:gd name="connsiteX108" fmla="*/ 6322115 w 7885437"/>
                <a:gd name="connsiteY108" fmla="*/ 18000 h 3510321"/>
                <a:gd name="connsiteX109" fmla="*/ 6322115 w 7885437"/>
                <a:gd name="connsiteY109" fmla="*/ 110381 h 3510321"/>
                <a:gd name="connsiteX110" fmla="*/ 6304115 w 7885437"/>
                <a:gd name="connsiteY110" fmla="*/ 110381 h 3510321"/>
                <a:gd name="connsiteX111" fmla="*/ 6304115 w 7885437"/>
                <a:gd name="connsiteY111" fmla="*/ 18000 h 3510321"/>
                <a:gd name="connsiteX112" fmla="*/ 5926799 w 7885437"/>
                <a:gd name="connsiteY112" fmla="*/ 18000 h 3510321"/>
                <a:gd name="connsiteX113" fmla="*/ 5926799 w 7885437"/>
                <a:gd name="connsiteY113" fmla="*/ 3492000 h 3510321"/>
                <a:gd name="connsiteX114" fmla="*/ 5974685 w 7885437"/>
                <a:gd name="connsiteY114" fmla="*/ 3492000 h 3510321"/>
                <a:gd name="connsiteX115" fmla="*/ 5974685 w 7885437"/>
                <a:gd name="connsiteY115" fmla="*/ 3402321 h 3510321"/>
                <a:gd name="connsiteX116" fmla="*/ 5992685 w 7885437"/>
                <a:gd name="connsiteY116" fmla="*/ 3402321 h 3510321"/>
                <a:gd name="connsiteX117" fmla="*/ 5992685 w 7885437"/>
                <a:gd name="connsiteY117" fmla="*/ 3492000 h 3510321"/>
                <a:gd name="connsiteX118" fmla="*/ 6040571 w 7885437"/>
                <a:gd name="connsiteY118" fmla="*/ 3492000 h 3510321"/>
                <a:gd name="connsiteX119" fmla="*/ 6040571 w 7885437"/>
                <a:gd name="connsiteY119" fmla="*/ 3402321 h 3510321"/>
                <a:gd name="connsiteX120" fmla="*/ 6058571 w 7885437"/>
                <a:gd name="connsiteY120" fmla="*/ 3402321 h 3510321"/>
                <a:gd name="connsiteX121" fmla="*/ 6058571 w 7885437"/>
                <a:gd name="connsiteY121" fmla="*/ 3492000 h 3510321"/>
                <a:gd name="connsiteX122" fmla="*/ 6106457 w 7885437"/>
                <a:gd name="connsiteY122" fmla="*/ 3492000 h 3510321"/>
                <a:gd name="connsiteX123" fmla="*/ 6106457 w 7885437"/>
                <a:gd name="connsiteY123" fmla="*/ 3402321 h 3510321"/>
                <a:gd name="connsiteX124" fmla="*/ 6124457 w 7885437"/>
                <a:gd name="connsiteY124" fmla="*/ 3402321 h 3510321"/>
                <a:gd name="connsiteX125" fmla="*/ 6124457 w 7885437"/>
                <a:gd name="connsiteY125" fmla="*/ 3492000 h 3510321"/>
                <a:gd name="connsiteX126" fmla="*/ 6172343 w 7885437"/>
                <a:gd name="connsiteY126" fmla="*/ 3492000 h 3510321"/>
                <a:gd name="connsiteX127" fmla="*/ 6172343 w 7885437"/>
                <a:gd name="connsiteY127" fmla="*/ 3402321 h 3510321"/>
                <a:gd name="connsiteX128" fmla="*/ 6190343 w 7885437"/>
                <a:gd name="connsiteY128" fmla="*/ 3402321 h 3510321"/>
                <a:gd name="connsiteX129" fmla="*/ 6190343 w 7885437"/>
                <a:gd name="connsiteY129" fmla="*/ 3492000 h 3510321"/>
                <a:gd name="connsiteX130" fmla="*/ 6238229 w 7885437"/>
                <a:gd name="connsiteY130" fmla="*/ 3492000 h 3510321"/>
                <a:gd name="connsiteX131" fmla="*/ 6238229 w 7885437"/>
                <a:gd name="connsiteY131" fmla="*/ 18000 h 3510321"/>
                <a:gd name="connsiteX132" fmla="*/ 6190343 w 7885437"/>
                <a:gd name="connsiteY132" fmla="*/ 18000 h 3510321"/>
                <a:gd name="connsiteX133" fmla="*/ 6190343 w 7885437"/>
                <a:gd name="connsiteY133" fmla="*/ 110381 h 3510321"/>
                <a:gd name="connsiteX134" fmla="*/ 6172343 w 7885437"/>
                <a:gd name="connsiteY134" fmla="*/ 110381 h 3510321"/>
                <a:gd name="connsiteX135" fmla="*/ 6172343 w 7885437"/>
                <a:gd name="connsiteY135" fmla="*/ 18000 h 3510321"/>
                <a:gd name="connsiteX136" fmla="*/ 6124457 w 7885437"/>
                <a:gd name="connsiteY136" fmla="*/ 18000 h 3510321"/>
                <a:gd name="connsiteX137" fmla="*/ 6124457 w 7885437"/>
                <a:gd name="connsiteY137" fmla="*/ 110381 h 3510321"/>
                <a:gd name="connsiteX138" fmla="*/ 6106457 w 7885437"/>
                <a:gd name="connsiteY138" fmla="*/ 110381 h 3510321"/>
                <a:gd name="connsiteX139" fmla="*/ 6106457 w 7885437"/>
                <a:gd name="connsiteY139" fmla="*/ 18000 h 3510321"/>
                <a:gd name="connsiteX140" fmla="*/ 6058571 w 7885437"/>
                <a:gd name="connsiteY140" fmla="*/ 18000 h 3510321"/>
                <a:gd name="connsiteX141" fmla="*/ 6058571 w 7885437"/>
                <a:gd name="connsiteY141" fmla="*/ 110381 h 3510321"/>
                <a:gd name="connsiteX142" fmla="*/ 6040571 w 7885437"/>
                <a:gd name="connsiteY142" fmla="*/ 110381 h 3510321"/>
                <a:gd name="connsiteX143" fmla="*/ 6040571 w 7885437"/>
                <a:gd name="connsiteY143" fmla="*/ 18000 h 3510321"/>
                <a:gd name="connsiteX144" fmla="*/ 5992685 w 7885437"/>
                <a:gd name="connsiteY144" fmla="*/ 18000 h 3510321"/>
                <a:gd name="connsiteX145" fmla="*/ 5992685 w 7885437"/>
                <a:gd name="connsiteY145" fmla="*/ 110381 h 3510321"/>
                <a:gd name="connsiteX146" fmla="*/ 5974685 w 7885437"/>
                <a:gd name="connsiteY146" fmla="*/ 110381 h 3510321"/>
                <a:gd name="connsiteX147" fmla="*/ 5974685 w 7885437"/>
                <a:gd name="connsiteY147" fmla="*/ 18000 h 3510321"/>
                <a:gd name="connsiteX148" fmla="*/ 5597369 w 7885437"/>
                <a:gd name="connsiteY148" fmla="*/ 18000 h 3510321"/>
                <a:gd name="connsiteX149" fmla="*/ 5597369 w 7885437"/>
                <a:gd name="connsiteY149" fmla="*/ 3492000 h 3510321"/>
                <a:gd name="connsiteX150" fmla="*/ 5645255 w 7885437"/>
                <a:gd name="connsiteY150" fmla="*/ 3492000 h 3510321"/>
                <a:gd name="connsiteX151" fmla="*/ 5645255 w 7885437"/>
                <a:gd name="connsiteY151" fmla="*/ 3402321 h 3510321"/>
                <a:gd name="connsiteX152" fmla="*/ 5663255 w 7885437"/>
                <a:gd name="connsiteY152" fmla="*/ 3402321 h 3510321"/>
                <a:gd name="connsiteX153" fmla="*/ 5663255 w 7885437"/>
                <a:gd name="connsiteY153" fmla="*/ 3492000 h 3510321"/>
                <a:gd name="connsiteX154" fmla="*/ 5711141 w 7885437"/>
                <a:gd name="connsiteY154" fmla="*/ 3492000 h 3510321"/>
                <a:gd name="connsiteX155" fmla="*/ 5711141 w 7885437"/>
                <a:gd name="connsiteY155" fmla="*/ 3402321 h 3510321"/>
                <a:gd name="connsiteX156" fmla="*/ 5729141 w 7885437"/>
                <a:gd name="connsiteY156" fmla="*/ 3402321 h 3510321"/>
                <a:gd name="connsiteX157" fmla="*/ 5729141 w 7885437"/>
                <a:gd name="connsiteY157" fmla="*/ 3492000 h 3510321"/>
                <a:gd name="connsiteX158" fmla="*/ 5777027 w 7885437"/>
                <a:gd name="connsiteY158" fmla="*/ 3492000 h 3510321"/>
                <a:gd name="connsiteX159" fmla="*/ 5777027 w 7885437"/>
                <a:gd name="connsiteY159" fmla="*/ 3402321 h 3510321"/>
                <a:gd name="connsiteX160" fmla="*/ 5795027 w 7885437"/>
                <a:gd name="connsiteY160" fmla="*/ 3402321 h 3510321"/>
                <a:gd name="connsiteX161" fmla="*/ 5795027 w 7885437"/>
                <a:gd name="connsiteY161" fmla="*/ 3492000 h 3510321"/>
                <a:gd name="connsiteX162" fmla="*/ 5842913 w 7885437"/>
                <a:gd name="connsiteY162" fmla="*/ 3492000 h 3510321"/>
                <a:gd name="connsiteX163" fmla="*/ 5842913 w 7885437"/>
                <a:gd name="connsiteY163" fmla="*/ 3402321 h 3510321"/>
                <a:gd name="connsiteX164" fmla="*/ 5860913 w 7885437"/>
                <a:gd name="connsiteY164" fmla="*/ 3402321 h 3510321"/>
                <a:gd name="connsiteX165" fmla="*/ 5860913 w 7885437"/>
                <a:gd name="connsiteY165" fmla="*/ 3492000 h 3510321"/>
                <a:gd name="connsiteX166" fmla="*/ 5908799 w 7885437"/>
                <a:gd name="connsiteY166" fmla="*/ 3492000 h 3510321"/>
                <a:gd name="connsiteX167" fmla="*/ 5908799 w 7885437"/>
                <a:gd name="connsiteY167" fmla="*/ 18000 h 3510321"/>
                <a:gd name="connsiteX168" fmla="*/ 5860913 w 7885437"/>
                <a:gd name="connsiteY168" fmla="*/ 18000 h 3510321"/>
                <a:gd name="connsiteX169" fmla="*/ 5860913 w 7885437"/>
                <a:gd name="connsiteY169" fmla="*/ 110381 h 3510321"/>
                <a:gd name="connsiteX170" fmla="*/ 5842913 w 7885437"/>
                <a:gd name="connsiteY170" fmla="*/ 110381 h 3510321"/>
                <a:gd name="connsiteX171" fmla="*/ 5842913 w 7885437"/>
                <a:gd name="connsiteY171" fmla="*/ 18000 h 3510321"/>
                <a:gd name="connsiteX172" fmla="*/ 5795027 w 7885437"/>
                <a:gd name="connsiteY172" fmla="*/ 18000 h 3510321"/>
                <a:gd name="connsiteX173" fmla="*/ 5795027 w 7885437"/>
                <a:gd name="connsiteY173" fmla="*/ 110381 h 3510321"/>
                <a:gd name="connsiteX174" fmla="*/ 5777027 w 7885437"/>
                <a:gd name="connsiteY174" fmla="*/ 110381 h 3510321"/>
                <a:gd name="connsiteX175" fmla="*/ 5777027 w 7885437"/>
                <a:gd name="connsiteY175" fmla="*/ 18000 h 3510321"/>
                <a:gd name="connsiteX176" fmla="*/ 5729141 w 7885437"/>
                <a:gd name="connsiteY176" fmla="*/ 18000 h 3510321"/>
                <a:gd name="connsiteX177" fmla="*/ 5729141 w 7885437"/>
                <a:gd name="connsiteY177" fmla="*/ 110381 h 3510321"/>
                <a:gd name="connsiteX178" fmla="*/ 5711141 w 7885437"/>
                <a:gd name="connsiteY178" fmla="*/ 110381 h 3510321"/>
                <a:gd name="connsiteX179" fmla="*/ 5711141 w 7885437"/>
                <a:gd name="connsiteY179" fmla="*/ 18000 h 3510321"/>
                <a:gd name="connsiteX180" fmla="*/ 5663255 w 7885437"/>
                <a:gd name="connsiteY180" fmla="*/ 18000 h 3510321"/>
                <a:gd name="connsiteX181" fmla="*/ 5663255 w 7885437"/>
                <a:gd name="connsiteY181" fmla="*/ 110381 h 3510321"/>
                <a:gd name="connsiteX182" fmla="*/ 5645255 w 7885437"/>
                <a:gd name="connsiteY182" fmla="*/ 110381 h 3510321"/>
                <a:gd name="connsiteX183" fmla="*/ 5645255 w 7885437"/>
                <a:gd name="connsiteY183" fmla="*/ 18000 h 3510321"/>
                <a:gd name="connsiteX184" fmla="*/ 5267939 w 7885437"/>
                <a:gd name="connsiteY184" fmla="*/ 18000 h 3510321"/>
                <a:gd name="connsiteX185" fmla="*/ 5267939 w 7885437"/>
                <a:gd name="connsiteY185" fmla="*/ 3492000 h 3510321"/>
                <a:gd name="connsiteX186" fmla="*/ 5315825 w 7885437"/>
                <a:gd name="connsiteY186" fmla="*/ 3492000 h 3510321"/>
                <a:gd name="connsiteX187" fmla="*/ 5315825 w 7885437"/>
                <a:gd name="connsiteY187" fmla="*/ 3402321 h 3510321"/>
                <a:gd name="connsiteX188" fmla="*/ 5333825 w 7885437"/>
                <a:gd name="connsiteY188" fmla="*/ 3402321 h 3510321"/>
                <a:gd name="connsiteX189" fmla="*/ 5333825 w 7885437"/>
                <a:gd name="connsiteY189" fmla="*/ 3492000 h 3510321"/>
                <a:gd name="connsiteX190" fmla="*/ 5381711 w 7885437"/>
                <a:gd name="connsiteY190" fmla="*/ 3492000 h 3510321"/>
                <a:gd name="connsiteX191" fmla="*/ 5381711 w 7885437"/>
                <a:gd name="connsiteY191" fmla="*/ 3402321 h 3510321"/>
                <a:gd name="connsiteX192" fmla="*/ 5399711 w 7885437"/>
                <a:gd name="connsiteY192" fmla="*/ 3402321 h 3510321"/>
                <a:gd name="connsiteX193" fmla="*/ 5399711 w 7885437"/>
                <a:gd name="connsiteY193" fmla="*/ 3492000 h 3510321"/>
                <a:gd name="connsiteX194" fmla="*/ 5447597 w 7885437"/>
                <a:gd name="connsiteY194" fmla="*/ 3492000 h 3510321"/>
                <a:gd name="connsiteX195" fmla="*/ 5447597 w 7885437"/>
                <a:gd name="connsiteY195" fmla="*/ 3402321 h 3510321"/>
                <a:gd name="connsiteX196" fmla="*/ 5465597 w 7885437"/>
                <a:gd name="connsiteY196" fmla="*/ 3402321 h 3510321"/>
                <a:gd name="connsiteX197" fmla="*/ 5465597 w 7885437"/>
                <a:gd name="connsiteY197" fmla="*/ 3492000 h 3510321"/>
                <a:gd name="connsiteX198" fmla="*/ 5513483 w 7885437"/>
                <a:gd name="connsiteY198" fmla="*/ 3492000 h 3510321"/>
                <a:gd name="connsiteX199" fmla="*/ 5513483 w 7885437"/>
                <a:gd name="connsiteY199" fmla="*/ 3402321 h 3510321"/>
                <a:gd name="connsiteX200" fmla="*/ 5531483 w 7885437"/>
                <a:gd name="connsiteY200" fmla="*/ 3402321 h 3510321"/>
                <a:gd name="connsiteX201" fmla="*/ 5531483 w 7885437"/>
                <a:gd name="connsiteY201" fmla="*/ 3492000 h 3510321"/>
                <a:gd name="connsiteX202" fmla="*/ 5579369 w 7885437"/>
                <a:gd name="connsiteY202" fmla="*/ 3492000 h 3510321"/>
                <a:gd name="connsiteX203" fmla="*/ 5579369 w 7885437"/>
                <a:gd name="connsiteY203" fmla="*/ 18000 h 3510321"/>
                <a:gd name="connsiteX204" fmla="*/ 5531483 w 7885437"/>
                <a:gd name="connsiteY204" fmla="*/ 18000 h 3510321"/>
                <a:gd name="connsiteX205" fmla="*/ 5531483 w 7885437"/>
                <a:gd name="connsiteY205" fmla="*/ 110381 h 3510321"/>
                <a:gd name="connsiteX206" fmla="*/ 5513483 w 7885437"/>
                <a:gd name="connsiteY206" fmla="*/ 110381 h 3510321"/>
                <a:gd name="connsiteX207" fmla="*/ 5513483 w 7885437"/>
                <a:gd name="connsiteY207" fmla="*/ 18000 h 3510321"/>
                <a:gd name="connsiteX208" fmla="*/ 5465597 w 7885437"/>
                <a:gd name="connsiteY208" fmla="*/ 18000 h 3510321"/>
                <a:gd name="connsiteX209" fmla="*/ 5465597 w 7885437"/>
                <a:gd name="connsiteY209" fmla="*/ 110381 h 3510321"/>
                <a:gd name="connsiteX210" fmla="*/ 5447597 w 7885437"/>
                <a:gd name="connsiteY210" fmla="*/ 110381 h 3510321"/>
                <a:gd name="connsiteX211" fmla="*/ 5447597 w 7885437"/>
                <a:gd name="connsiteY211" fmla="*/ 18000 h 3510321"/>
                <a:gd name="connsiteX212" fmla="*/ 5399711 w 7885437"/>
                <a:gd name="connsiteY212" fmla="*/ 18000 h 3510321"/>
                <a:gd name="connsiteX213" fmla="*/ 5399711 w 7885437"/>
                <a:gd name="connsiteY213" fmla="*/ 110381 h 3510321"/>
                <a:gd name="connsiteX214" fmla="*/ 5381711 w 7885437"/>
                <a:gd name="connsiteY214" fmla="*/ 110381 h 3510321"/>
                <a:gd name="connsiteX215" fmla="*/ 5381711 w 7885437"/>
                <a:gd name="connsiteY215" fmla="*/ 18000 h 3510321"/>
                <a:gd name="connsiteX216" fmla="*/ 5333825 w 7885437"/>
                <a:gd name="connsiteY216" fmla="*/ 18000 h 3510321"/>
                <a:gd name="connsiteX217" fmla="*/ 5333825 w 7885437"/>
                <a:gd name="connsiteY217" fmla="*/ 110381 h 3510321"/>
                <a:gd name="connsiteX218" fmla="*/ 5315825 w 7885437"/>
                <a:gd name="connsiteY218" fmla="*/ 110381 h 3510321"/>
                <a:gd name="connsiteX219" fmla="*/ 5315825 w 7885437"/>
                <a:gd name="connsiteY219" fmla="*/ 18000 h 3510321"/>
                <a:gd name="connsiteX220" fmla="*/ 4938509 w 7885437"/>
                <a:gd name="connsiteY220" fmla="*/ 18000 h 3510321"/>
                <a:gd name="connsiteX221" fmla="*/ 4938509 w 7885437"/>
                <a:gd name="connsiteY221" fmla="*/ 3492000 h 3510321"/>
                <a:gd name="connsiteX222" fmla="*/ 4986395 w 7885437"/>
                <a:gd name="connsiteY222" fmla="*/ 3492000 h 3510321"/>
                <a:gd name="connsiteX223" fmla="*/ 4986395 w 7885437"/>
                <a:gd name="connsiteY223" fmla="*/ 3402321 h 3510321"/>
                <a:gd name="connsiteX224" fmla="*/ 5004395 w 7885437"/>
                <a:gd name="connsiteY224" fmla="*/ 3402321 h 3510321"/>
                <a:gd name="connsiteX225" fmla="*/ 5004395 w 7885437"/>
                <a:gd name="connsiteY225" fmla="*/ 3492000 h 3510321"/>
                <a:gd name="connsiteX226" fmla="*/ 5052281 w 7885437"/>
                <a:gd name="connsiteY226" fmla="*/ 3492000 h 3510321"/>
                <a:gd name="connsiteX227" fmla="*/ 5052281 w 7885437"/>
                <a:gd name="connsiteY227" fmla="*/ 3402321 h 3510321"/>
                <a:gd name="connsiteX228" fmla="*/ 5070281 w 7885437"/>
                <a:gd name="connsiteY228" fmla="*/ 3402321 h 3510321"/>
                <a:gd name="connsiteX229" fmla="*/ 5070281 w 7885437"/>
                <a:gd name="connsiteY229" fmla="*/ 3492000 h 3510321"/>
                <a:gd name="connsiteX230" fmla="*/ 5118167 w 7885437"/>
                <a:gd name="connsiteY230" fmla="*/ 3492000 h 3510321"/>
                <a:gd name="connsiteX231" fmla="*/ 5118167 w 7885437"/>
                <a:gd name="connsiteY231" fmla="*/ 3402321 h 3510321"/>
                <a:gd name="connsiteX232" fmla="*/ 5136167 w 7885437"/>
                <a:gd name="connsiteY232" fmla="*/ 3402321 h 3510321"/>
                <a:gd name="connsiteX233" fmla="*/ 5136167 w 7885437"/>
                <a:gd name="connsiteY233" fmla="*/ 3492000 h 3510321"/>
                <a:gd name="connsiteX234" fmla="*/ 5184053 w 7885437"/>
                <a:gd name="connsiteY234" fmla="*/ 3492000 h 3510321"/>
                <a:gd name="connsiteX235" fmla="*/ 5184053 w 7885437"/>
                <a:gd name="connsiteY235" fmla="*/ 3402321 h 3510321"/>
                <a:gd name="connsiteX236" fmla="*/ 5202053 w 7885437"/>
                <a:gd name="connsiteY236" fmla="*/ 3402321 h 3510321"/>
                <a:gd name="connsiteX237" fmla="*/ 5202053 w 7885437"/>
                <a:gd name="connsiteY237" fmla="*/ 3492000 h 3510321"/>
                <a:gd name="connsiteX238" fmla="*/ 5249939 w 7885437"/>
                <a:gd name="connsiteY238" fmla="*/ 3492000 h 3510321"/>
                <a:gd name="connsiteX239" fmla="*/ 5249939 w 7885437"/>
                <a:gd name="connsiteY239" fmla="*/ 18000 h 3510321"/>
                <a:gd name="connsiteX240" fmla="*/ 5202053 w 7885437"/>
                <a:gd name="connsiteY240" fmla="*/ 18000 h 3510321"/>
                <a:gd name="connsiteX241" fmla="*/ 5202053 w 7885437"/>
                <a:gd name="connsiteY241" fmla="*/ 110381 h 3510321"/>
                <a:gd name="connsiteX242" fmla="*/ 5184053 w 7885437"/>
                <a:gd name="connsiteY242" fmla="*/ 110381 h 3510321"/>
                <a:gd name="connsiteX243" fmla="*/ 5184053 w 7885437"/>
                <a:gd name="connsiteY243" fmla="*/ 18000 h 3510321"/>
                <a:gd name="connsiteX244" fmla="*/ 5136167 w 7885437"/>
                <a:gd name="connsiteY244" fmla="*/ 18000 h 3510321"/>
                <a:gd name="connsiteX245" fmla="*/ 5136167 w 7885437"/>
                <a:gd name="connsiteY245" fmla="*/ 110381 h 3510321"/>
                <a:gd name="connsiteX246" fmla="*/ 5118167 w 7885437"/>
                <a:gd name="connsiteY246" fmla="*/ 110381 h 3510321"/>
                <a:gd name="connsiteX247" fmla="*/ 5118167 w 7885437"/>
                <a:gd name="connsiteY247" fmla="*/ 18000 h 3510321"/>
                <a:gd name="connsiteX248" fmla="*/ 5070281 w 7885437"/>
                <a:gd name="connsiteY248" fmla="*/ 18000 h 3510321"/>
                <a:gd name="connsiteX249" fmla="*/ 5070281 w 7885437"/>
                <a:gd name="connsiteY249" fmla="*/ 110381 h 3510321"/>
                <a:gd name="connsiteX250" fmla="*/ 5052281 w 7885437"/>
                <a:gd name="connsiteY250" fmla="*/ 110381 h 3510321"/>
                <a:gd name="connsiteX251" fmla="*/ 5052281 w 7885437"/>
                <a:gd name="connsiteY251" fmla="*/ 18000 h 3510321"/>
                <a:gd name="connsiteX252" fmla="*/ 5004395 w 7885437"/>
                <a:gd name="connsiteY252" fmla="*/ 18000 h 3510321"/>
                <a:gd name="connsiteX253" fmla="*/ 5004395 w 7885437"/>
                <a:gd name="connsiteY253" fmla="*/ 110381 h 3510321"/>
                <a:gd name="connsiteX254" fmla="*/ 4986395 w 7885437"/>
                <a:gd name="connsiteY254" fmla="*/ 110381 h 3510321"/>
                <a:gd name="connsiteX255" fmla="*/ 4986395 w 7885437"/>
                <a:gd name="connsiteY255" fmla="*/ 18000 h 3510321"/>
                <a:gd name="connsiteX256" fmla="*/ 4609079 w 7885437"/>
                <a:gd name="connsiteY256" fmla="*/ 18000 h 3510321"/>
                <a:gd name="connsiteX257" fmla="*/ 4609079 w 7885437"/>
                <a:gd name="connsiteY257" fmla="*/ 3492000 h 3510321"/>
                <a:gd name="connsiteX258" fmla="*/ 4656965 w 7885437"/>
                <a:gd name="connsiteY258" fmla="*/ 3492000 h 3510321"/>
                <a:gd name="connsiteX259" fmla="*/ 4656965 w 7885437"/>
                <a:gd name="connsiteY259" fmla="*/ 3402321 h 3510321"/>
                <a:gd name="connsiteX260" fmla="*/ 4674965 w 7885437"/>
                <a:gd name="connsiteY260" fmla="*/ 3402321 h 3510321"/>
                <a:gd name="connsiteX261" fmla="*/ 4674965 w 7885437"/>
                <a:gd name="connsiteY261" fmla="*/ 3492000 h 3510321"/>
                <a:gd name="connsiteX262" fmla="*/ 4722851 w 7885437"/>
                <a:gd name="connsiteY262" fmla="*/ 3492000 h 3510321"/>
                <a:gd name="connsiteX263" fmla="*/ 4722851 w 7885437"/>
                <a:gd name="connsiteY263" fmla="*/ 3402321 h 3510321"/>
                <a:gd name="connsiteX264" fmla="*/ 4740851 w 7885437"/>
                <a:gd name="connsiteY264" fmla="*/ 3402321 h 3510321"/>
                <a:gd name="connsiteX265" fmla="*/ 4740851 w 7885437"/>
                <a:gd name="connsiteY265" fmla="*/ 3492000 h 3510321"/>
                <a:gd name="connsiteX266" fmla="*/ 4788737 w 7885437"/>
                <a:gd name="connsiteY266" fmla="*/ 3492000 h 3510321"/>
                <a:gd name="connsiteX267" fmla="*/ 4788737 w 7885437"/>
                <a:gd name="connsiteY267" fmla="*/ 3402321 h 3510321"/>
                <a:gd name="connsiteX268" fmla="*/ 4806737 w 7885437"/>
                <a:gd name="connsiteY268" fmla="*/ 3402321 h 3510321"/>
                <a:gd name="connsiteX269" fmla="*/ 4806737 w 7885437"/>
                <a:gd name="connsiteY269" fmla="*/ 3492000 h 3510321"/>
                <a:gd name="connsiteX270" fmla="*/ 4854623 w 7885437"/>
                <a:gd name="connsiteY270" fmla="*/ 3492000 h 3510321"/>
                <a:gd name="connsiteX271" fmla="*/ 4854623 w 7885437"/>
                <a:gd name="connsiteY271" fmla="*/ 3402321 h 3510321"/>
                <a:gd name="connsiteX272" fmla="*/ 4872623 w 7885437"/>
                <a:gd name="connsiteY272" fmla="*/ 3402321 h 3510321"/>
                <a:gd name="connsiteX273" fmla="*/ 4872623 w 7885437"/>
                <a:gd name="connsiteY273" fmla="*/ 3492000 h 3510321"/>
                <a:gd name="connsiteX274" fmla="*/ 4920509 w 7885437"/>
                <a:gd name="connsiteY274" fmla="*/ 3492000 h 3510321"/>
                <a:gd name="connsiteX275" fmla="*/ 4920509 w 7885437"/>
                <a:gd name="connsiteY275" fmla="*/ 18000 h 3510321"/>
                <a:gd name="connsiteX276" fmla="*/ 4872623 w 7885437"/>
                <a:gd name="connsiteY276" fmla="*/ 18000 h 3510321"/>
                <a:gd name="connsiteX277" fmla="*/ 4872623 w 7885437"/>
                <a:gd name="connsiteY277" fmla="*/ 110381 h 3510321"/>
                <a:gd name="connsiteX278" fmla="*/ 4854623 w 7885437"/>
                <a:gd name="connsiteY278" fmla="*/ 110381 h 3510321"/>
                <a:gd name="connsiteX279" fmla="*/ 4854623 w 7885437"/>
                <a:gd name="connsiteY279" fmla="*/ 18000 h 3510321"/>
                <a:gd name="connsiteX280" fmla="*/ 4806737 w 7885437"/>
                <a:gd name="connsiteY280" fmla="*/ 18000 h 3510321"/>
                <a:gd name="connsiteX281" fmla="*/ 4806737 w 7885437"/>
                <a:gd name="connsiteY281" fmla="*/ 110381 h 3510321"/>
                <a:gd name="connsiteX282" fmla="*/ 4788737 w 7885437"/>
                <a:gd name="connsiteY282" fmla="*/ 110381 h 3510321"/>
                <a:gd name="connsiteX283" fmla="*/ 4788737 w 7885437"/>
                <a:gd name="connsiteY283" fmla="*/ 18000 h 3510321"/>
                <a:gd name="connsiteX284" fmla="*/ 4740851 w 7885437"/>
                <a:gd name="connsiteY284" fmla="*/ 18000 h 3510321"/>
                <a:gd name="connsiteX285" fmla="*/ 4740851 w 7885437"/>
                <a:gd name="connsiteY285" fmla="*/ 110381 h 3510321"/>
                <a:gd name="connsiteX286" fmla="*/ 4722851 w 7885437"/>
                <a:gd name="connsiteY286" fmla="*/ 110381 h 3510321"/>
                <a:gd name="connsiteX287" fmla="*/ 4722851 w 7885437"/>
                <a:gd name="connsiteY287" fmla="*/ 18000 h 3510321"/>
                <a:gd name="connsiteX288" fmla="*/ 4674965 w 7885437"/>
                <a:gd name="connsiteY288" fmla="*/ 18000 h 3510321"/>
                <a:gd name="connsiteX289" fmla="*/ 4674965 w 7885437"/>
                <a:gd name="connsiteY289" fmla="*/ 110381 h 3510321"/>
                <a:gd name="connsiteX290" fmla="*/ 4656965 w 7885437"/>
                <a:gd name="connsiteY290" fmla="*/ 110381 h 3510321"/>
                <a:gd name="connsiteX291" fmla="*/ 4656965 w 7885437"/>
                <a:gd name="connsiteY291" fmla="*/ 18000 h 3510321"/>
                <a:gd name="connsiteX292" fmla="*/ 4279649 w 7885437"/>
                <a:gd name="connsiteY292" fmla="*/ 18000 h 3510321"/>
                <a:gd name="connsiteX293" fmla="*/ 4279649 w 7885437"/>
                <a:gd name="connsiteY293" fmla="*/ 3492000 h 3510321"/>
                <a:gd name="connsiteX294" fmla="*/ 4327535 w 7885437"/>
                <a:gd name="connsiteY294" fmla="*/ 3492000 h 3510321"/>
                <a:gd name="connsiteX295" fmla="*/ 4327535 w 7885437"/>
                <a:gd name="connsiteY295" fmla="*/ 3402321 h 3510321"/>
                <a:gd name="connsiteX296" fmla="*/ 4345535 w 7885437"/>
                <a:gd name="connsiteY296" fmla="*/ 3402321 h 3510321"/>
                <a:gd name="connsiteX297" fmla="*/ 4345535 w 7885437"/>
                <a:gd name="connsiteY297" fmla="*/ 3492000 h 3510321"/>
                <a:gd name="connsiteX298" fmla="*/ 4393421 w 7885437"/>
                <a:gd name="connsiteY298" fmla="*/ 3492000 h 3510321"/>
                <a:gd name="connsiteX299" fmla="*/ 4393421 w 7885437"/>
                <a:gd name="connsiteY299" fmla="*/ 3402321 h 3510321"/>
                <a:gd name="connsiteX300" fmla="*/ 4411421 w 7885437"/>
                <a:gd name="connsiteY300" fmla="*/ 3402321 h 3510321"/>
                <a:gd name="connsiteX301" fmla="*/ 4411421 w 7885437"/>
                <a:gd name="connsiteY301" fmla="*/ 3492000 h 3510321"/>
                <a:gd name="connsiteX302" fmla="*/ 4459307 w 7885437"/>
                <a:gd name="connsiteY302" fmla="*/ 3492000 h 3510321"/>
                <a:gd name="connsiteX303" fmla="*/ 4459307 w 7885437"/>
                <a:gd name="connsiteY303" fmla="*/ 3402321 h 3510321"/>
                <a:gd name="connsiteX304" fmla="*/ 4477307 w 7885437"/>
                <a:gd name="connsiteY304" fmla="*/ 3402321 h 3510321"/>
                <a:gd name="connsiteX305" fmla="*/ 4477307 w 7885437"/>
                <a:gd name="connsiteY305" fmla="*/ 3492000 h 3510321"/>
                <a:gd name="connsiteX306" fmla="*/ 4525193 w 7885437"/>
                <a:gd name="connsiteY306" fmla="*/ 3492000 h 3510321"/>
                <a:gd name="connsiteX307" fmla="*/ 4525193 w 7885437"/>
                <a:gd name="connsiteY307" fmla="*/ 3402321 h 3510321"/>
                <a:gd name="connsiteX308" fmla="*/ 4543193 w 7885437"/>
                <a:gd name="connsiteY308" fmla="*/ 3402321 h 3510321"/>
                <a:gd name="connsiteX309" fmla="*/ 4543193 w 7885437"/>
                <a:gd name="connsiteY309" fmla="*/ 3492000 h 3510321"/>
                <a:gd name="connsiteX310" fmla="*/ 4591079 w 7885437"/>
                <a:gd name="connsiteY310" fmla="*/ 3492000 h 3510321"/>
                <a:gd name="connsiteX311" fmla="*/ 4591079 w 7885437"/>
                <a:gd name="connsiteY311" fmla="*/ 18000 h 3510321"/>
                <a:gd name="connsiteX312" fmla="*/ 4543193 w 7885437"/>
                <a:gd name="connsiteY312" fmla="*/ 18000 h 3510321"/>
                <a:gd name="connsiteX313" fmla="*/ 4543193 w 7885437"/>
                <a:gd name="connsiteY313" fmla="*/ 110381 h 3510321"/>
                <a:gd name="connsiteX314" fmla="*/ 4525193 w 7885437"/>
                <a:gd name="connsiteY314" fmla="*/ 110381 h 3510321"/>
                <a:gd name="connsiteX315" fmla="*/ 4525193 w 7885437"/>
                <a:gd name="connsiteY315" fmla="*/ 18000 h 3510321"/>
                <a:gd name="connsiteX316" fmla="*/ 4477307 w 7885437"/>
                <a:gd name="connsiteY316" fmla="*/ 18000 h 3510321"/>
                <a:gd name="connsiteX317" fmla="*/ 4477307 w 7885437"/>
                <a:gd name="connsiteY317" fmla="*/ 110381 h 3510321"/>
                <a:gd name="connsiteX318" fmla="*/ 4459307 w 7885437"/>
                <a:gd name="connsiteY318" fmla="*/ 110381 h 3510321"/>
                <a:gd name="connsiteX319" fmla="*/ 4459307 w 7885437"/>
                <a:gd name="connsiteY319" fmla="*/ 18000 h 3510321"/>
                <a:gd name="connsiteX320" fmla="*/ 4411421 w 7885437"/>
                <a:gd name="connsiteY320" fmla="*/ 18000 h 3510321"/>
                <a:gd name="connsiteX321" fmla="*/ 4411421 w 7885437"/>
                <a:gd name="connsiteY321" fmla="*/ 110381 h 3510321"/>
                <a:gd name="connsiteX322" fmla="*/ 4393421 w 7885437"/>
                <a:gd name="connsiteY322" fmla="*/ 110381 h 3510321"/>
                <a:gd name="connsiteX323" fmla="*/ 4393421 w 7885437"/>
                <a:gd name="connsiteY323" fmla="*/ 18000 h 3510321"/>
                <a:gd name="connsiteX324" fmla="*/ 4345535 w 7885437"/>
                <a:gd name="connsiteY324" fmla="*/ 18000 h 3510321"/>
                <a:gd name="connsiteX325" fmla="*/ 4345535 w 7885437"/>
                <a:gd name="connsiteY325" fmla="*/ 110381 h 3510321"/>
                <a:gd name="connsiteX326" fmla="*/ 4327535 w 7885437"/>
                <a:gd name="connsiteY326" fmla="*/ 110381 h 3510321"/>
                <a:gd name="connsiteX327" fmla="*/ 4327535 w 7885437"/>
                <a:gd name="connsiteY327" fmla="*/ 18000 h 3510321"/>
                <a:gd name="connsiteX328" fmla="*/ 3950219 w 7885437"/>
                <a:gd name="connsiteY328" fmla="*/ 18000 h 3510321"/>
                <a:gd name="connsiteX329" fmla="*/ 3950219 w 7885437"/>
                <a:gd name="connsiteY329" fmla="*/ 3492000 h 3510321"/>
                <a:gd name="connsiteX330" fmla="*/ 3998105 w 7885437"/>
                <a:gd name="connsiteY330" fmla="*/ 3492000 h 3510321"/>
                <a:gd name="connsiteX331" fmla="*/ 3998105 w 7885437"/>
                <a:gd name="connsiteY331" fmla="*/ 3402321 h 3510321"/>
                <a:gd name="connsiteX332" fmla="*/ 4016105 w 7885437"/>
                <a:gd name="connsiteY332" fmla="*/ 3402321 h 3510321"/>
                <a:gd name="connsiteX333" fmla="*/ 4016105 w 7885437"/>
                <a:gd name="connsiteY333" fmla="*/ 3492000 h 3510321"/>
                <a:gd name="connsiteX334" fmla="*/ 4063991 w 7885437"/>
                <a:gd name="connsiteY334" fmla="*/ 3492000 h 3510321"/>
                <a:gd name="connsiteX335" fmla="*/ 4063991 w 7885437"/>
                <a:gd name="connsiteY335" fmla="*/ 3402321 h 3510321"/>
                <a:gd name="connsiteX336" fmla="*/ 4081991 w 7885437"/>
                <a:gd name="connsiteY336" fmla="*/ 3402321 h 3510321"/>
                <a:gd name="connsiteX337" fmla="*/ 4081991 w 7885437"/>
                <a:gd name="connsiteY337" fmla="*/ 3492000 h 3510321"/>
                <a:gd name="connsiteX338" fmla="*/ 4129877 w 7885437"/>
                <a:gd name="connsiteY338" fmla="*/ 3492000 h 3510321"/>
                <a:gd name="connsiteX339" fmla="*/ 4129877 w 7885437"/>
                <a:gd name="connsiteY339" fmla="*/ 3402321 h 3510321"/>
                <a:gd name="connsiteX340" fmla="*/ 4147877 w 7885437"/>
                <a:gd name="connsiteY340" fmla="*/ 3402321 h 3510321"/>
                <a:gd name="connsiteX341" fmla="*/ 4147877 w 7885437"/>
                <a:gd name="connsiteY341" fmla="*/ 3492000 h 3510321"/>
                <a:gd name="connsiteX342" fmla="*/ 4195763 w 7885437"/>
                <a:gd name="connsiteY342" fmla="*/ 3492000 h 3510321"/>
                <a:gd name="connsiteX343" fmla="*/ 4195763 w 7885437"/>
                <a:gd name="connsiteY343" fmla="*/ 3402321 h 3510321"/>
                <a:gd name="connsiteX344" fmla="*/ 4213763 w 7885437"/>
                <a:gd name="connsiteY344" fmla="*/ 3402321 h 3510321"/>
                <a:gd name="connsiteX345" fmla="*/ 4213763 w 7885437"/>
                <a:gd name="connsiteY345" fmla="*/ 3492000 h 3510321"/>
                <a:gd name="connsiteX346" fmla="*/ 4261649 w 7885437"/>
                <a:gd name="connsiteY346" fmla="*/ 3492000 h 3510321"/>
                <a:gd name="connsiteX347" fmla="*/ 4261649 w 7885437"/>
                <a:gd name="connsiteY347" fmla="*/ 18000 h 3510321"/>
                <a:gd name="connsiteX348" fmla="*/ 4213763 w 7885437"/>
                <a:gd name="connsiteY348" fmla="*/ 18000 h 3510321"/>
                <a:gd name="connsiteX349" fmla="*/ 4213763 w 7885437"/>
                <a:gd name="connsiteY349" fmla="*/ 110381 h 3510321"/>
                <a:gd name="connsiteX350" fmla="*/ 4195763 w 7885437"/>
                <a:gd name="connsiteY350" fmla="*/ 110381 h 3510321"/>
                <a:gd name="connsiteX351" fmla="*/ 4195763 w 7885437"/>
                <a:gd name="connsiteY351" fmla="*/ 18000 h 3510321"/>
                <a:gd name="connsiteX352" fmla="*/ 4147877 w 7885437"/>
                <a:gd name="connsiteY352" fmla="*/ 18000 h 3510321"/>
                <a:gd name="connsiteX353" fmla="*/ 4147877 w 7885437"/>
                <a:gd name="connsiteY353" fmla="*/ 110381 h 3510321"/>
                <a:gd name="connsiteX354" fmla="*/ 4129877 w 7885437"/>
                <a:gd name="connsiteY354" fmla="*/ 110381 h 3510321"/>
                <a:gd name="connsiteX355" fmla="*/ 4129877 w 7885437"/>
                <a:gd name="connsiteY355" fmla="*/ 18000 h 3510321"/>
                <a:gd name="connsiteX356" fmla="*/ 4081991 w 7885437"/>
                <a:gd name="connsiteY356" fmla="*/ 18000 h 3510321"/>
                <a:gd name="connsiteX357" fmla="*/ 4081991 w 7885437"/>
                <a:gd name="connsiteY357" fmla="*/ 110381 h 3510321"/>
                <a:gd name="connsiteX358" fmla="*/ 4063991 w 7885437"/>
                <a:gd name="connsiteY358" fmla="*/ 110381 h 3510321"/>
                <a:gd name="connsiteX359" fmla="*/ 4063991 w 7885437"/>
                <a:gd name="connsiteY359" fmla="*/ 18000 h 3510321"/>
                <a:gd name="connsiteX360" fmla="*/ 4016105 w 7885437"/>
                <a:gd name="connsiteY360" fmla="*/ 18000 h 3510321"/>
                <a:gd name="connsiteX361" fmla="*/ 4016105 w 7885437"/>
                <a:gd name="connsiteY361" fmla="*/ 110381 h 3510321"/>
                <a:gd name="connsiteX362" fmla="*/ 3998105 w 7885437"/>
                <a:gd name="connsiteY362" fmla="*/ 110381 h 3510321"/>
                <a:gd name="connsiteX363" fmla="*/ 3998105 w 7885437"/>
                <a:gd name="connsiteY363" fmla="*/ 18000 h 3510321"/>
                <a:gd name="connsiteX364" fmla="*/ 3620789 w 7885437"/>
                <a:gd name="connsiteY364" fmla="*/ 18000 h 3510321"/>
                <a:gd name="connsiteX365" fmla="*/ 3620789 w 7885437"/>
                <a:gd name="connsiteY365" fmla="*/ 3492000 h 3510321"/>
                <a:gd name="connsiteX366" fmla="*/ 3668675 w 7885437"/>
                <a:gd name="connsiteY366" fmla="*/ 3492000 h 3510321"/>
                <a:gd name="connsiteX367" fmla="*/ 3668675 w 7885437"/>
                <a:gd name="connsiteY367" fmla="*/ 3402321 h 3510321"/>
                <a:gd name="connsiteX368" fmla="*/ 3686675 w 7885437"/>
                <a:gd name="connsiteY368" fmla="*/ 3402321 h 3510321"/>
                <a:gd name="connsiteX369" fmla="*/ 3686675 w 7885437"/>
                <a:gd name="connsiteY369" fmla="*/ 3492000 h 3510321"/>
                <a:gd name="connsiteX370" fmla="*/ 3734561 w 7885437"/>
                <a:gd name="connsiteY370" fmla="*/ 3492000 h 3510321"/>
                <a:gd name="connsiteX371" fmla="*/ 3734561 w 7885437"/>
                <a:gd name="connsiteY371" fmla="*/ 3402321 h 3510321"/>
                <a:gd name="connsiteX372" fmla="*/ 3752561 w 7885437"/>
                <a:gd name="connsiteY372" fmla="*/ 3402321 h 3510321"/>
                <a:gd name="connsiteX373" fmla="*/ 3752561 w 7885437"/>
                <a:gd name="connsiteY373" fmla="*/ 3492000 h 3510321"/>
                <a:gd name="connsiteX374" fmla="*/ 3800447 w 7885437"/>
                <a:gd name="connsiteY374" fmla="*/ 3492000 h 3510321"/>
                <a:gd name="connsiteX375" fmla="*/ 3800447 w 7885437"/>
                <a:gd name="connsiteY375" fmla="*/ 3402321 h 3510321"/>
                <a:gd name="connsiteX376" fmla="*/ 3818447 w 7885437"/>
                <a:gd name="connsiteY376" fmla="*/ 3402321 h 3510321"/>
                <a:gd name="connsiteX377" fmla="*/ 3818447 w 7885437"/>
                <a:gd name="connsiteY377" fmla="*/ 3492000 h 3510321"/>
                <a:gd name="connsiteX378" fmla="*/ 3866333 w 7885437"/>
                <a:gd name="connsiteY378" fmla="*/ 3492000 h 3510321"/>
                <a:gd name="connsiteX379" fmla="*/ 3866333 w 7885437"/>
                <a:gd name="connsiteY379" fmla="*/ 3402321 h 3510321"/>
                <a:gd name="connsiteX380" fmla="*/ 3884333 w 7885437"/>
                <a:gd name="connsiteY380" fmla="*/ 3402321 h 3510321"/>
                <a:gd name="connsiteX381" fmla="*/ 3884333 w 7885437"/>
                <a:gd name="connsiteY381" fmla="*/ 3492000 h 3510321"/>
                <a:gd name="connsiteX382" fmla="*/ 3932219 w 7885437"/>
                <a:gd name="connsiteY382" fmla="*/ 3492000 h 3510321"/>
                <a:gd name="connsiteX383" fmla="*/ 3932219 w 7885437"/>
                <a:gd name="connsiteY383" fmla="*/ 18000 h 3510321"/>
                <a:gd name="connsiteX384" fmla="*/ 3884333 w 7885437"/>
                <a:gd name="connsiteY384" fmla="*/ 18000 h 3510321"/>
                <a:gd name="connsiteX385" fmla="*/ 3884333 w 7885437"/>
                <a:gd name="connsiteY385" fmla="*/ 110381 h 3510321"/>
                <a:gd name="connsiteX386" fmla="*/ 3866333 w 7885437"/>
                <a:gd name="connsiteY386" fmla="*/ 110381 h 3510321"/>
                <a:gd name="connsiteX387" fmla="*/ 3866333 w 7885437"/>
                <a:gd name="connsiteY387" fmla="*/ 18000 h 3510321"/>
                <a:gd name="connsiteX388" fmla="*/ 3818447 w 7885437"/>
                <a:gd name="connsiteY388" fmla="*/ 18000 h 3510321"/>
                <a:gd name="connsiteX389" fmla="*/ 3818447 w 7885437"/>
                <a:gd name="connsiteY389" fmla="*/ 110381 h 3510321"/>
                <a:gd name="connsiteX390" fmla="*/ 3800447 w 7885437"/>
                <a:gd name="connsiteY390" fmla="*/ 110381 h 3510321"/>
                <a:gd name="connsiteX391" fmla="*/ 3800447 w 7885437"/>
                <a:gd name="connsiteY391" fmla="*/ 18000 h 3510321"/>
                <a:gd name="connsiteX392" fmla="*/ 3752561 w 7885437"/>
                <a:gd name="connsiteY392" fmla="*/ 18000 h 3510321"/>
                <a:gd name="connsiteX393" fmla="*/ 3752561 w 7885437"/>
                <a:gd name="connsiteY393" fmla="*/ 110381 h 3510321"/>
                <a:gd name="connsiteX394" fmla="*/ 3734561 w 7885437"/>
                <a:gd name="connsiteY394" fmla="*/ 110381 h 3510321"/>
                <a:gd name="connsiteX395" fmla="*/ 3734561 w 7885437"/>
                <a:gd name="connsiteY395" fmla="*/ 18000 h 3510321"/>
                <a:gd name="connsiteX396" fmla="*/ 3686675 w 7885437"/>
                <a:gd name="connsiteY396" fmla="*/ 18000 h 3510321"/>
                <a:gd name="connsiteX397" fmla="*/ 3686675 w 7885437"/>
                <a:gd name="connsiteY397" fmla="*/ 110381 h 3510321"/>
                <a:gd name="connsiteX398" fmla="*/ 3668675 w 7885437"/>
                <a:gd name="connsiteY398" fmla="*/ 110381 h 3510321"/>
                <a:gd name="connsiteX399" fmla="*/ 3668675 w 7885437"/>
                <a:gd name="connsiteY399" fmla="*/ 18000 h 3510321"/>
                <a:gd name="connsiteX400" fmla="*/ 3291359 w 7885437"/>
                <a:gd name="connsiteY400" fmla="*/ 18000 h 3510321"/>
                <a:gd name="connsiteX401" fmla="*/ 3291359 w 7885437"/>
                <a:gd name="connsiteY401" fmla="*/ 3492000 h 3510321"/>
                <a:gd name="connsiteX402" fmla="*/ 3339245 w 7885437"/>
                <a:gd name="connsiteY402" fmla="*/ 3492000 h 3510321"/>
                <a:gd name="connsiteX403" fmla="*/ 3339245 w 7885437"/>
                <a:gd name="connsiteY403" fmla="*/ 3402321 h 3510321"/>
                <a:gd name="connsiteX404" fmla="*/ 3357245 w 7885437"/>
                <a:gd name="connsiteY404" fmla="*/ 3402321 h 3510321"/>
                <a:gd name="connsiteX405" fmla="*/ 3357245 w 7885437"/>
                <a:gd name="connsiteY405" fmla="*/ 3492000 h 3510321"/>
                <a:gd name="connsiteX406" fmla="*/ 3405131 w 7885437"/>
                <a:gd name="connsiteY406" fmla="*/ 3492000 h 3510321"/>
                <a:gd name="connsiteX407" fmla="*/ 3405131 w 7885437"/>
                <a:gd name="connsiteY407" fmla="*/ 3402321 h 3510321"/>
                <a:gd name="connsiteX408" fmla="*/ 3423131 w 7885437"/>
                <a:gd name="connsiteY408" fmla="*/ 3402321 h 3510321"/>
                <a:gd name="connsiteX409" fmla="*/ 3423131 w 7885437"/>
                <a:gd name="connsiteY409" fmla="*/ 3492000 h 3510321"/>
                <a:gd name="connsiteX410" fmla="*/ 3471017 w 7885437"/>
                <a:gd name="connsiteY410" fmla="*/ 3492000 h 3510321"/>
                <a:gd name="connsiteX411" fmla="*/ 3471017 w 7885437"/>
                <a:gd name="connsiteY411" fmla="*/ 3402321 h 3510321"/>
                <a:gd name="connsiteX412" fmla="*/ 3489017 w 7885437"/>
                <a:gd name="connsiteY412" fmla="*/ 3402321 h 3510321"/>
                <a:gd name="connsiteX413" fmla="*/ 3489017 w 7885437"/>
                <a:gd name="connsiteY413" fmla="*/ 3492000 h 3510321"/>
                <a:gd name="connsiteX414" fmla="*/ 3536903 w 7885437"/>
                <a:gd name="connsiteY414" fmla="*/ 3492000 h 3510321"/>
                <a:gd name="connsiteX415" fmla="*/ 3536903 w 7885437"/>
                <a:gd name="connsiteY415" fmla="*/ 3402321 h 3510321"/>
                <a:gd name="connsiteX416" fmla="*/ 3554903 w 7885437"/>
                <a:gd name="connsiteY416" fmla="*/ 3402321 h 3510321"/>
                <a:gd name="connsiteX417" fmla="*/ 3554903 w 7885437"/>
                <a:gd name="connsiteY417" fmla="*/ 3492000 h 3510321"/>
                <a:gd name="connsiteX418" fmla="*/ 3602789 w 7885437"/>
                <a:gd name="connsiteY418" fmla="*/ 3492000 h 3510321"/>
                <a:gd name="connsiteX419" fmla="*/ 3602789 w 7885437"/>
                <a:gd name="connsiteY419" fmla="*/ 18000 h 3510321"/>
                <a:gd name="connsiteX420" fmla="*/ 3554903 w 7885437"/>
                <a:gd name="connsiteY420" fmla="*/ 18000 h 3510321"/>
                <a:gd name="connsiteX421" fmla="*/ 3554903 w 7885437"/>
                <a:gd name="connsiteY421" fmla="*/ 110381 h 3510321"/>
                <a:gd name="connsiteX422" fmla="*/ 3536903 w 7885437"/>
                <a:gd name="connsiteY422" fmla="*/ 110381 h 3510321"/>
                <a:gd name="connsiteX423" fmla="*/ 3536903 w 7885437"/>
                <a:gd name="connsiteY423" fmla="*/ 18000 h 3510321"/>
                <a:gd name="connsiteX424" fmla="*/ 3489017 w 7885437"/>
                <a:gd name="connsiteY424" fmla="*/ 18000 h 3510321"/>
                <a:gd name="connsiteX425" fmla="*/ 3489017 w 7885437"/>
                <a:gd name="connsiteY425" fmla="*/ 110381 h 3510321"/>
                <a:gd name="connsiteX426" fmla="*/ 3471017 w 7885437"/>
                <a:gd name="connsiteY426" fmla="*/ 110381 h 3510321"/>
                <a:gd name="connsiteX427" fmla="*/ 3471017 w 7885437"/>
                <a:gd name="connsiteY427" fmla="*/ 18000 h 3510321"/>
                <a:gd name="connsiteX428" fmla="*/ 3423131 w 7885437"/>
                <a:gd name="connsiteY428" fmla="*/ 18000 h 3510321"/>
                <a:gd name="connsiteX429" fmla="*/ 3423131 w 7885437"/>
                <a:gd name="connsiteY429" fmla="*/ 110381 h 3510321"/>
                <a:gd name="connsiteX430" fmla="*/ 3405131 w 7885437"/>
                <a:gd name="connsiteY430" fmla="*/ 110381 h 3510321"/>
                <a:gd name="connsiteX431" fmla="*/ 3405131 w 7885437"/>
                <a:gd name="connsiteY431" fmla="*/ 18000 h 3510321"/>
                <a:gd name="connsiteX432" fmla="*/ 3357245 w 7885437"/>
                <a:gd name="connsiteY432" fmla="*/ 18000 h 3510321"/>
                <a:gd name="connsiteX433" fmla="*/ 3357245 w 7885437"/>
                <a:gd name="connsiteY433" fmla="*/ 110381 h 3510321"/>
                <a:gd name="connsiteX434" fmla="*/ 3339245 w 7885437"/>
                <a:gd name="connsiteY434" fmla="*/ 110381 h 3510321"/>
                <a:gd name="connsiteX435" fmla="*/ 3339245 w 7885437"/>
                <a:gd name="connsiteY435" fmla="*/ 18000 h 3510321"/>
                <a:gd name="connsiteX436" fmla="*/ 2961929 w 7885437"/>
                <a:gd name="connsiteY436" fmla="*/ 18000 h 3510321"/>
                <a:gd name="connsiteX437" fmla="*/ 2961929 w 7885437"/>
                <a:gd name="connsiteY437" fmla="*/ 3492000 h 3510321"/>
                <a:gd name="connsiteX438" fmla="*/ 3009815 w 7885437"/>
                <a:gd name="connsiteY438" fmla="*/ 3492000 h 3510321"/>
                <a:gd name="connsiteX439" fmla="*/ 3009815 w 7885437"/>
                <a:gd name="connsiteY439" fmla="*/ 3402321 h 3510321"/>
                <a:gd name="connsiteX440" fmla="*/ 3027815 w 7885437"/>
                <a:gd name="connsiteY440" fmla="*/ 3402321 h 3510321"/>
                <a:gd name="connsiteX441" fmla="*/ 3027815 w 7885437"/>
                <a:gd name="connsiteY441" fmla="*/ 3492000 h 3510321"/>
                <a:gd name="connsiteX442" fmla="*/ 3075701 w 7885437"/>
                <a:gd name="connsiteY442" fmla="*/ 3492000 h 3510321"/>
                <a:gd name="connsiteX443" fmla="*/ 3075701 w 7885437"/>
                <a:gd name="connsiteY443" fmla="*/ 3402321 h 3510321"/>
                <a:gd name="connsiteX444" fmla="*/ 3093702 w 7885437"/>
                <a:gd name="connsiteY444" fmla="*/ 3402321 h 3510321"/>
                <a:gd name="connsiteX445" fmla="*/ 3093702 w 7885437"/>
                <a:gd name="connsiteY445" fmla="*/ 3492000 h 3510321"/>
                <a:gd name="connsiteX446" fmla="*/ 3141587 w 7885437"/>
                <a:gd name="connsiteY446" fmla="*/ 3492000 h 3510321"/>
                <a:gd name="connsiteX447" fmla="*/ 3141587 w 7885437"/>
                <a:gd name="connsiteY447" fmla="*/ 3402321 h 3510321"/>
                <a:gd name="connsiteX448" fmla="*/ 3159588 w 7885437"/>
                <a:gd name="connsiteY448" fmla="*/ 3402321 h 3510321"/>
                <a:gd name="connsiteX449" fmla="*/ 3159588 w 7885437"/>
                <a:gd name="connsiteY449" fmla="*/ 3492000 h 3510321"/>
                <a:gd name="connsiteX450" fmla="*/ 3207473 w 7885437"/>
                <a:gd name="connsiteY450" fmla="*/ 3492000 h 3510321"/>
                <a:gd name="connsiteX451" fmla="*/ 3207473 w 7885437"/>
                <a:gd name="connsiteY451" fmla="*/ 3402321 h 3510321"/>
                <a:gd name="connsiteX452" fmla="*/ 3225473 w 7885437"/>
                <a:gd name="connsiteY452" fmla="*/ 3402321 h 3510321"/>
                <a:gd name="connsiteX453" fmla="*/ 3225473 w 7885437"/>
                <a:gd name="connsiteY453" fmla="*/ 3492000 h 3510321"/>
                <a:gd name="connsiteX454" fmla="*/ 3273359 w 7885437"/>
                <a:gd name="connsiteY454" fmla="*/ 3492000 h 3510321"/>
                <a:gd name="connsiteX455" fmla="*/ 3273359 w 7885437"/>
                <a:gd name="connsiteY455" fmla="*/ 18000 h 3510321"/>
                <a:gd name="connsiteX456" fmla="*/ 3225473 w 7885437"/>
                <a:gd name="connsiteY456" fmla="*/ 18000 h 3510321"/>
                <a:gd name="connsiteX457" fmla="*/ 3225473 w 7885437"/>
                <a:gd name="connsiteY457" fmla="*/ 110381 h 3510321"/>
                <a:gd name="connsiteX458" fmla="*/ 3207473 w 7885437"/>
                <a:gd name="connsiteY458" fmla="*/ 110381 h 3510321"/>
                <a:gd name="connsiteX459" fmla="*/ 3207473 w 7885437"/>
                <a:gd name="connsiteY459" fmla="*/ 18000 h 3510321"/>
                <a:gd name="connsiteX460" fmla="*/ 3159588 w 7885437"/>
                <a:gd name="connsiteY460" fmla="*/ 18000 h 3510321"/>
                <a:gd name="connsiteX461" fmla="*/ 3159588 w 7885437"/>
                <a:gd name="connsiteY461" fmla="*/ 110381 h 3510321"/>
                <a:gd name="connsiteX462" fmla="*/ 3141587 w 7885437"/>
                <a:gd name="connsiteY462" fmla="*/ 110381 h 3510321"/>
                <a:gd name="connsiteX463" fmla="*/ 3141587 w 7885437"/>
                <a:gd name="connsiteY463" fmla="*/ 18000 h 3510321"/>
                <a:gd name="connsiteX464" fmla="*/ 3093701 w 7885437"/>
                <a:gd name="connsiteY464" fmla="*/ 18000 h 3510321"/>
                <a:gd name="connsiteX465" fmla="*/ 3093701 w 7885437"/>
                <a:gd name="connsiteY465" fmla="*/ 110381 h 3510321"/>
                <a:gd name="connsiteX466" fmla="*/ 3075701 w 7885437"/>
                <a:gd name="connsiteY466" fmla="*/ 110381 h 3510321"/>
                <a:gd name="connsiteX467" fmla="*/ 3075701 w 7885437"/>
                <a:gd name="connsiteY467" fmla="*/ 18000 h 3510321"/>
                <a:gd name="connsiteX468" fmla="*/ 3027815 w 7885437"/>
                <a:gd name="connsiteY468" fmla="*/ 18000 h 3510321"/>
                <a:gd name="connsiteX469" fmla="*/ 3027815 w 7885437"/>
                <a:gd name="connsiteY469" fmla="*/ 110381 h 3510321"/>
                <a:gd name="connsiteX470" fmla="*/ 3009816 w 7885437"/>
                <a:gd name="connsiteY470" fmla="*/ 110381 h 3510321"/>
                <a:gd name="connsiteX471" fmla="*/ 3009816 w 7885437"/>
                <a:gd name="connsiteY471" fmla="*/ 18000 h 3510321"/>
                <a:gd name="connsiteX472" fmla="*/ 2632499 w 7885437"/>
                <a:gd name="connsiteY472" fmla="*/ 18000 h 3510321"/>
                <a:gd name="connsiteX473" fmla="*/ 2632499 w 7885437"/>
                <a:gd name="connsiteY473" fmla="*/ 3492000 h 3510321"/>
                <a:gd name="connsiteX474" fmla="*/ 2680385 w 7885437"/>
                <a:gd name="connsiteY474" fmla="*/ 3492000 h 3510321"/>
                <a:gd name="connsiteX475" fmla="*/ 2680385 w 7885437"/>
                <a:gd name="connsiteY475" fmla="*/ 3402321 h 3510321"/>
                <a:gd name="connsiteX476" fmla="*/ 2698385 w 7885437"/>
                <a:gd name="connsiteY476" fmla="*/ 3402321 h 3510321"/>
                <a:gd name="connsiteX477" fmla="*/ 2698385 w 7885437"/>
                <a:gd name="connsiteY477" fmla="*/ 3492000 h 3510321"/>
                <a:gd name="connsiteX478" fmla="*/ 2746272 w 7885437"/>
                <a:gd name="connsiteY478" fmla="*/ 3492000 h 3510321"/>
                <a:gd name="connsiteX479" fmla="*/ 2746272 w 7885437"/>
                <a:gd name="connsiteY479" fmla="*/ 3402321 h 3510321"/>
                <a:gd name="connsiteX480" fmla="*/ 2764271 w 7885437"/>
                <a:gd name="connsiteY480" fmla="*/ 3402321 h 3510321"/>
                <a:gd name="connsiteX481" fmla="*/ 2764271 w 7885437"/>
                <a:gd name="connsiteY481" fmla="*/ 3492000 h 3510321"/>
                <a:gd name="connsiteX482" fmla="*/ 2812157 w 7885437"/>
                <a:gd name="connsiteY482" fmla="*/ 3492000 h 3510321"/>
                <a:gd name="connsiteX483" fmla="*/ 2812157 w 7885437"/>
                <a:gd name="connsiteY483" fmla="*/ 3402321 h 3510321"/>
                <a:gd name="connsiteX484" fmla="*/ 2830158 w 7885437"/>
                <a:gd name="connsiteY484" fmla="*/ 3402321 h 3510321"/>
                <a:gd name="connsiteX485" fmla="*/ 2830158 w 7885437"/>
                <a:gd name="connsiteY485" fmla="*/ 3492000 h 3510321"/>
                <a:gd name="connsiteX486" fmla="*/ 2878043 w 7885437"/>
                <a:gd name="connsiteY486" fmla="*/ 3492000 h 3510321"/>
                <a:gd name="connsiteX487" fmla="*/ 2878043 w 7885437"/>
                <a:gd name="connsiteY487" fmla="*/ 3402321 h 3510321"/>
                <a:gd name="connsiteX488" fmla="*/ 2896044 w 7885437"/>
                <a:gd name="connsiteY488" fmla="*/ 3402321 h 3510321"/>
                <a:gd name="connsiteX489" fmla="*/ 2896044 w 7885437"/>
                <a:gd name="connsiteY489" fmla="*/ 3492000 h 3510321"/>
                <a:gd name="connsiteX490" fmla="*/ 2943929 w 7885437"/>
                <a:gd name="connsiteY490" fmla="*/ 3492000 h 3510321"/>
                <a:gd name="connsiteX491" fmla="*/ 2943929 w 7885437"/>
                <a:gd name="connsiteY491" fmla="*/ 18000 h 3510321"/>
                <a:gd name="connsiteX492" fmla="*/ 2896043 w 7885437"/>
                <a:gd name="connsiteY492" fmla="*/ 18000 h 3510321"/>
                <a:gd name="connsiteX493" fmla="*/ 2896043 w 7885437"/>
                <a:gd name="connsiteY493" fmla="*/ 110381 h 3510321"/>
                <a:gd name="connsiteX494" fmla="*/ 2878044 w 7885437"/>
                <a:gd name="connsiteY494" fmla="*/ 110381 h 3510321"/>
                <a:gd name="connsiteX495" fmla="*/ 2878044 w 7885437"/>
                <a:gd name="connsiteY495" fmla="*/ 18000 h 3510321"/>
                <a:gd name="connsiteX496" fmla="*/ 2830158 w 7885437"/>
                <a:gd name="connsiteY496" fmla="*/ 18000 h 3510321"/>
                <a:gd name="connsiteX497" fmla="*/ 2830158 w 7885437"/>
                <a:gd name="connsiteY497" fmla="*/ 110381 h 3510321"/>
                <a:gd name="connsiteX498" fmla="*/ 2812157 w 7885437"/>
                <a:gd name="connsiteY498" fmla="*/ 110381 h 3510321"/>
                <a:gd name="connsiteX499" fmla="*/ 2812157 w 7885437"/>
                <a:gd name="connsiteY499" fmla="*/ 18000 h 3510321"/>
                <a:gd name="connsiteX500" fmla="*/ 2764271 w 7885437"/>
                <a:gd name="connsiteY500" fmla="*/ 18000 h 3510321"/>
                <a:gd name="connsiteX501" fmla="*/ 2764271 w 7885437"/>
                <a:gd name="connsiteY501" fmla="*/ 110381 h 3510321"/>
                <a:gd name="connsiteX502" fmla="*/ 2746271 w 7885437"/>
                <a:gd name="connsiteY502" fmla="*/ 110381 h 3510321"/>
                <a:gd name="connsiteX503" fmla="*/ 2746271 w 7885437"/>
                <a:gd name="connsiteY503" fmla="*/ 18000 h 3510321"/>
                <a:gd name="connsiteX504" fmla="*/ 2698385 w 7885437"/>
                <a:gd name="connsiteY504" fmla="*/ 18000 h 3510321"/>
                <a:gd name="connsiteX505" fmla="*/ 2698385 w 7885437"/>
                <a:gd name="connsiteY505" fmla="*/ 110381 h 3510321"/>
                <a:gd name="connsiteX506" fmla="*/ 2680385 w 7885437"/>
                <a:gd name="connsiteY506" fmla="*/ 110381 h 3510321"/>
                <a:gd name="connsiteX507" fmla="*/ 2680385 w 7885437"/>
                <a:gd name="connsiteY507" fmla="*/ 18000 h 3510321"/>
                <a:gd name="connsiteX508" fmla="*/ 2303069 w 7885437"/>
                <a:gd name="connsiteY508" fmla="*/ 18000 h 3510321"/>
                <a:gd name="connsiteX509" fmla="*/ 2303069 w 7885437"/>
                <a:gd name="connsiteY509" fmla="*/ 3492000 h 3510321"/>
                <a:gd name="connsiteX510" fmla="*/ 2350956 w 7885437"/>
                <a:gd name="connsiteY510" fmla="*/ 3492000 h 3510321"/>
                <a:gd name="connsiteX511" fmla="*/ 2350956 w 7885437"/>
                <a:gd name="connsiteY511" fmla="*/ 3402321 h 3510321"/>
                <a:gd name="connsiteX512" fmla="*/ 2368956 w 7885437"/>
                <a:gd name="connsiteY512" fmla="*/ 3402321 h 3510321"/>
                <a:gd name="connsiteX513" fmla="*/ 2368956 w 7885437"/>
                <a:gd name="connsiteY513" fmla="*/ 3492000 h 3510321"/>
                <a:gd name="connsiteX514" fmla="*/ 2416841 w 7885437"/>
                <a:gd name="connsiteY514" fmla="*/ 3492000 h 3510321"/>
                <a:gd name="connsiteX515" fmla="*/ 2416841 w 7885437"/>
                <a:gd name="connsiteY515" fmla="*/ 3402321 h 3510321"/>
                <a:gd name="connsiteX516" fmla="*/ 2434841 w 7885437"/>
                <a:gd name="connsiteY516" fmla="*/ 3402321 h 3510321"/>
                <a:gd name="connsiteX517" fmla="*/ 2434841 w 7885437"/>
                <a:gd name="connsiteY517" fmla="*/ 3492000 h 3510321"/>
                <a:gd name="connsiteX518" fmla="*/ 2482727 w 7885437"/>
                <a:gd name="connsiteY518" fmla="*/ 3492000 h 3510321"/>
                <a:gd name="connsiteX519" fmla="*/ 2482727 w 7885437"/>
                <a:gd name="connsiteY519" fmla="*/ 3402321 h 3510321"/>
                <a:gd name="connsiteX520" fmla="*/ 2500727 w 7885437"/>
                <a:gd name="connsiteY520" fmla="*/ 3402321 h 3510321"/>
                <a:gd name="connsiteX521" fmla="*/ 2500727 w 7885437"/>
                <a:gd name="connsiteY521" fmla="*/ 3492000 h 3510321"/>
                <a:gd name="connsiteX522" fmla="*/ 2548613 w 7885437"/>
                <a:gd name="connsiteY522" fmla="*/ 3492000 h 3510321"/>
                <a:gd name="connsiteX523" fmla="*/ 2548613 w 7885437"/>
                <a:gd name="connsiteY523" fmla="*/ 3402321 h 3510321"/>
                <a:gd name="connsiteX524" fmla="*/ 2566614 w 7885437"/>
                <a:gd name="connsiteY524" fmla="*/ 3402321 h 3510321"/>
                <a:gd name="connsiteX525" fmla="*/ 2566614 w 7885437"/>
                <a:gd name="connsiteY525" fmla="*/ 3492000 h 3510321"/>
                <a:gd name="connsiteX526" fmla="*/ 2614499 w 7885437"/>
                <a:gd name="connsiteY526" fmla="*/ 3492000 h 3510321"/>
                <a:gd name="connsiteX527" fmla="*/ 2614499 w 7885437"/>
                <a:gd name="connsiteY527" fmla="*/ 18000 h 3510321"/>
                <a:gd name="connsiteX528" fmla="*/ 2566613 w 7885437"/>
                <a:gd name="connsiteY528" fmla="*/ 18000 h 3510321"/>
                <a:gd name="connsiteX529" fmla="*/ 2566613 w 7885437"/>
                <a:gd name="connsiteY529" fmla="*/ 110381 h 3510321"/>
                <a:gd name="connsiteX530" fmla="*/ 2548614 w 7885437"/>
                <a:gd name="connsiteY530" fmla="*/ 110381 h 3510321"/>
                <a:gd name="connsiteX531" fmla="*/ 2548614 w 7885437"/>
                <a:gd name="connsiteY531" fmla="*/ 18000 h 3510321"/>
                <a:gd name="connsiteX532" fmla="*/ 2500728 w 7885437"/>
                <a:gd name="connsiteY532" fmla="*/ 18000 h 3510321"/>
                <a:gd name="connsiteX533" fmla="*/ 2500728 w 7885437"/>
                <a:gd name="connsiteY533" fmla="*/ 110381 h 3510321"/>
                <a:gd name="connsiteX534" fmla="*/ 2482727 w 7885437"/>
                <a:gd name="connsiteY534" fmla="*/ 110381 h 3510321"/>
                <a:gd name="connsiteX535" fmla="*/ 2482727 w 7885437"/>
                <a:gd name="connsiteY535" fmla="*/ 18000 h 3510321"/>
                <a:gd name="connsiteX536" fmla="*/ 2434841 w 7885437"/>
                <a:gd name="connsiteY536" fmla="*/ 18000 h 3510321"/>
                <a:gd name="connsiteX537" fmla="*/ 2434841 w 7885437"/>
                <a:gd name="connsiteY537" fmla="*/ 110381 h 3510321"/>
                <a:gd name="connsiteX538" fmla="*/ 2416841 w 7885437"/>
                <a:gd name="connsiteY538" fmla="*/ 110381 h 3510321"/>
                <a:gd name="connsiteX539" fmla="*/ 2416841 w 7885437"/>
                <a:gd name="connsiteY539" fmla="*/ 18000 h 3510321"/>
                <a:gd name="connsiteX540" fmla="*/ 2368956 w 7885437"/>
                <a:gd name="connsiteY540" fmla="*/ 18000 h 3510321"/>
                <a:gd name="connsiteX541" fmla="*/ 2368956 w 7885437"/>
                <a:gd name="connsiteY541" fmla="*/ 110381 h 3510321"/>
                <a:gd name="connsiteX542" fmla="*/ 2350955 w 7885437"/>
                <a:gd name="connsiteY542" fmla="*/ 110381 h 3510321"/>
                <a:gd name="connsiteX543" fmla="*/ 2350955 w 7885437"/>
                <a:gd name="connsiteY543" fmla="*/ 18000 h 3510321"/>
                <a:gd name="connsiteX544" fmla="*/ 1973639 w 7885437"/>
                <a:gd name="connsiteY544" fmla="*/ 18000 h 3510321"/>
                <a:gd name="connsiteX545" fmla="*/ 1973639 w 7885437"/>
                <a:gd name="connsiteY545" fmla="*/ 3492000 h 3510321"/>
                <a:gd name="connsiteX546" fmla="*/ 2021526 w 7885437"/>
                <a:gd name="connsiteY546" fmla="*/ 3492000 h 3510321"/>
                <a:gd name="connsiteX547" fmla="*/ 2021526 w 7885437"/>
                <a:gd name="connsiteY547" fmla="*/ 3402321 h 3510321"/>
                <a:gd name="connsiteX548" fmla="*/ 2039525 w 7885437"/>
                <a:gd name="connsiteY548" fmla="*/ 3402321 h 3510321"/>
                <a:gd name="connsiteX549" fmla="*/ 2039525 w 7885437"/>
                <a:gd name="connsiteY549" fmla="*/ 3492000 h 3510321"/>
                <a:gd name="connsiteX550" fmla="*/ 2087412 w 7885437"/>
                <a:gd name="connsiteY550" fmla="*/ 3492000 h 3510321"/>
                <a:gd name="connsiteX551" fmla="*/ 2087412 w 7885437"/>
                <a:gd name="connsiteY551" fmla="*/ 3402321 h 3510321"/>
                <a:gd name="connsiteX552" fmla="*/ 2105412 w 7885437"/>
                <a:gd name="connsiteY552" fmla="*/ 3402321 h 3510321"/>
                <a:gd name="connsiteX553" fmla="*/ 2105412 w 7885437"/>
                <a:gd name="connsiteY553" fmla="*/ 3492000 h 3510321"/>
                <a:gd name="connsiteX554" fmla="*/ 2153298 w 7885437"/>
                <a:gd name="connsiteY554" fmla="*/ 3492000 h 3510321"/>
                <a:gd name="connsiteX555" fmla="*/ 2153298 w 7885437"/>
                <a:gd name="connsiteY555" fmla="*/ 3402321 h 3510321"/>
                <a:gd name="connsiteX556" fmla="*/ 2171297 w 7885437"/>
                <a:gd name="connsiteY556" fmla="*/ 3402321 h 3510321"/>
                <a:gd name="connsiteX557" fmla="*/ 2171297 w 7885437"/>
                <a:gd name="connsiteY557" fmla="*/ 3492000 h 3510321"/>
                <a:gd name="connsiteX558" fmla="*/ 2219183 w 7885437"/>
                <a:gd name="connsiteY558" fmla="*/ 3492000 h 3510321"/>
                <a:gd name="connsiteX559" fmla="*/ 2219183 w 7885437"/>
                <a:gd name="connsiteY559" fmla="*/ 3402321 h 3510321"/>
                <a:gd name="connsiteX560" fmla="*/ 2237184 w 7885437"/>
                <a:gd name="connsiteY560" fmla="*/ 3402321 h 3510321"/>
                <a:gd name="connsiteX561" fmla="*/ 2237184 w 7885437"/>
                <a:gd name="connsiteY561" fmla="*/ 3492000 h 3510321"/>
                <a:gd name="connsiteX562" fmla="*/ 2285069 w 7885437"/>
                <a:gd name="connsiteY562" fmla="*/ 3492000 h 3510321"/>
                <a:gd name="connsiteX563" fmla="*/ 2285069 w 7885437"/>
                <a:gd name="connsiteY563" fmla="*/ 18000 h 3510321"/>
                <a:gd name="connsiteX564" fmla="*/ 2237183 w 7885437"/>
                <a:gd name="connsiteY564" fmla="*/ 18000 h 3510321"/>
                <a:gd name="connsiteX565" fmla="*/ 2237183 w 7885437"/>
                <a:gd name="connsiteY565" fmla="*/ 110381 h 3510321"/>
                <a:gd name="connsiteX566" fmla="*/ 2219183 w 7885437"/>
                <a:gd name="connsiteY566" fmla="*/ 110381 h 3510321"/>
                <a:gd name="connsiteX567" fmla="*/ 2219183 w 7885437"/>
                <a:gd name="connsiteY567" fmla="*/ 18000 h 3510321"/>
                <a:gd name="connsiteX568" fmla="*/ 2171297 w 7885437"/>
                <a:gd name="connsiteY568" fmla="*/ 18000 h 3510321"/>
                <a:gd name="connsiteX569" fmla="*/ 2171297 w 7885437"/>
                <a:gd name="connsiteY569" fmla="*/ 110381 h 3510321"/>
                <a:gd name="connsiteX570" fmla="*/ 2153297 w 7885437"/>
                <a:gd name="connsiteY570" fmla="*/ 110381 h 3510321"/>
                <a:gd name="connsiteX571" fmla="*/ 2153297 w 7885437"/>
                <a:gd name="connsiteY571" fmla="*/ 18000 h 3510321"/>
                <a:gd name="connsiteX572" fmla="*/ 2105411 w 7885437"/>
                <a:gd name="connsiteY572" fmla="*/ 18000 h 3510321"/>
                <a:gd name="connsiteX573" fmla="*/ 2105411 w 7885437"/>
                <a:gd name="connsiteY573" fmla="*/ 110381 h 3510321"/>
                <a:gd name="connsiteX574" fmla="*/ 2087412 w 7885437"/>
                <a:gd name="connsiteY574" fmla="*/ 110381 h 3510321"/>
                <a:gd name="connsiteX575" fmla="*/ 2087412 w 7885437"/>
                <a:gd name="connsiteY575" fmla="*/ 18000 h 3510321"/>
                <a:gd name="connsiteX576" fmla="*/ 2039526 w 7885437"/>
                <a:gd name="connsiteY576" fmla="*/ 18000 h 3510321"/>
                <a:gd name="connsiteX577" fmla="*/ 2039526 w 7885437"/>
                <a:gd name="connsiteY577" fmla="*/ 110381 h 3510321"/>
                <a:gd name="connsiteX578" fmla="*/ 2021525 w 7885437"/>
                <a:gd name="connsiteY578" fmla="*/ 110381 h 3510321"/>
                <a:gd name="connsiteX579" fmla="*/ 2021525 w 7885437"/>
                <a:gd name="connsiteY579" fmla="*/ 18000 h 3510321"/>
                <a:gd name="connsiteX580" fmla="*/ 1644209 w 7885437"/>
                <a:gd name="connsiteY580" fmla="*/ 18000 h 3510321"/>
                <a:gd name="connsiteX581" fmla="*/ 1644209 w 7885437"/>
                <a:gd name="connsiteY581" fmla="*/ 3492000 h 3510321"/>
                <a:gd name="connsiteX582" fmla="*/ 1692095 w 7885437"/>
                <a:gd name="connsiteY582" fmla="*/ 3492000 h 3510321"/>
                <a:gd name="connsiteX583" fmla="*/ 1692095 w 7885437"/>
                <a:gd name="connsiteY583" fmla="*/ 3402321 h 3510321"/>
                <a:gd name="connsiteX584" fmla="*/ 1710095 w 7885437"/>
                <a:gd name="connsiteY584" fmla="*/ 3402321 h 3510321"/>
                <a:gd name="connsiteX585" fmla="*/ 1710095 w 7885437"/>
                <a:gd name="connsiteY585" fmla="*/ 3492000 h 3510321"/>
                <a:gd name="connsiteX586" fmla="*/ 1757981 w 7885437"/>
                <a:gd name="connsiteY586" fmla="*/ 3492000 h 3510321"/>
                <a:gd name="connsiteX587" fmla="*/ 1757981 w 7885437"/>
                <a:gd name="connsiteY587" fmla="*/ 3402321 h 3510321"/>
                <a:gd name="connsiteX588" fmla="*/ 1775981 w 7885437"/>
                <a:gd name="connsiteY588" fmla="*/ 3402321 h 3510321"/>
                <a:gd name="connsiteX589" fmla="*/ 1775981 w 7885437"/>
                <a:gd name="connsiteY589" fmla="*/ 3492000 h 3510321"/>
                <a:gd name="connsiteX590" fmla="*/ 1823867 w 7885437"/>
                <a:gd name="connsiteY590" fmla="*/ 3492000 h 3510321"/>
                <a:gd name="connsiteX591" fmla="*/ 1823867 w 7885437"/>
                <a:gd name="connsiteY591" fmla="*/ 3402321 h 3510321"/>
                <a:gd name="connsiteX592" fmla="*/ 1841868 w 7885437"/>
                <a:gd name="connsiteY592" fmla="*/ 3402321 h 3510321"/>
                <a:gd name="connsiteX593" fmla="*/ 1841868 w 7885437"/>
                <a:gd name="connsiteY593" fmla="*/ 3492000 h 3510321"/>
                <a:gd name="connsiteX594" fmla="*/ 1889754 w 7885437"/>
                <a:gd name="connsiteY594" fmla="*/ 3492000 h 3510321"/>
                <a:gd name="connsiteX595" fmla="*/ 1889754 w 7885437"/>
                <a:gd name="connsiteY595" fmla="*/ 3402321 h 3510321"/>
                <a:gd name="connsiteX596" fmla="*/ 1907753 w 7885437"/>
                <a:gd name="connsiteY596" fmla="*/ 3402321 h 3510321"/>
                <a:gd name="connsiteX597" fmla="*/ 1907753 w 7885437"/>
                <a:gd name="connsiteY597" fmla="*/ 3492000 h 3510321"/>
                <a:gd name="connsiteX598" fmla="*/ 1955639 w 7885437"/>
                <a:gd name="connsiteY598" fmla="*/ 3492000 h 3510321"/>
                <a:gd name="connsiteX599" fmla="*/ 1955639 w 7885437"/>
                <a:gd name="connsiteY599" fmla="*/ 18000 h 3510321"/>
                <a:gd name="connsiteX600" fmla="*/ 1907753 w 7885437"/>
                <a:gd name="connsiteY600" fmla="*/ 18000 h 3510321"/>
                <a:gd name="connsiteX601" fmla="*/ 1907753 w 7885437"/>
                <a:gd name="connsiteY601" fmla="*/ 110381 h 3510321"/>
                <a:gd name="connsiteX602" fmla="*/ 1889753 w 7885437"/>
                <a:gd name="connsiteY602" fmla="*/ 110381 h 3510321"/>
                <a:gd name="connsiteX603" fmla="*/ 1889753 w 7885437"/>
                <a:gd name="connsiteY603" fmla="*/ 18000 h 3510321"/>
                <a:gd name="connsiteX604" fmla="*/ 1841867 w 7885437"/>
                <a:gd name="connsiteY604" fmla="*/ 18000 h 3510321"/>
                <a:gd name="connsiteX605" fmla="*/ 1841867 w 7885437"/>
                <a:gd name="connsiteY605" fmla="*/ 110381 h 3510321"/>
                <a:gd name="connsiteX606" fmla="*/ 1823867 w 7885437"/>
                <a:gd name="connsiteY606" fmla="*/ 110381 h 3510321"/>
                <a:gd name="connsiteX607" fmla="*/ 1823867 w 7885437"/>
                <a:gd name="connsiteY607" fmla="*/ 18000 h 3510321"/>
                <a:gd name="connsiteX608" fmla="*/ 1775981 w 7885437"/>
                <a:gd name="connsiteY608" fmla="*/ 18000 h 3510321"/>
                <a:gd name="connsiteX609" fmla="*/ 1775981 w 7885437"/>
                <a:gd name="connsiteY609" fmla="*/ 110381 h 3510321"/>
                <a:gd name="connsiteX610" fmla="*/ 1757981 w 7885437"/>
                <a:gd name="connsiteY610" fmla="*/ 110381 h 3510321"/>
                <a:gd name="connsiteX611" fmla="*/ 1757981 w 7885437"/>
                <a:gd name="connsiteY611" fmla="*/ 18000 h 3510321"/>
                <a:gd name="connsiteX612" fmla="*/ 1710095 w 7885437"/>
                <a:gd name="connsiteY612" fmla="*/ 18000 h 3510321"/>
                <a:gd name="connsiteX613" fmla="*/ 1710095 w 7885437"/>
                <a:gd name="connsiteY613" fmla="*/ 110381 h 3510321"/>
                <a:gd name="connsiteX614" fmla="*/ 1692095 w 7885437"/>
                <a:gd name="connsiteY614" fmla="*/ 110381 h 3510321"/>
                <a:gd name="connsiteX615" fmla="*/ 1692095 w 7885437"/>
                <a:gd name="connsiteY615" fmla="*/ 18000 h 3510321"/>
                <a:gd name="connsiteX616" fmla="*/ 1314779 w 7885437"/>
                <a:gd name="connsiteY616" fmla="*/ 18000 h 3510321"/>
                <a:gd name="connsiteX617" fmla="*/ 1314779 w 7885437"/>
                <a:gd name="connsiteY617" fmla="*/ 3492000 h 3510321"/>
                <a:gd name="connsiteX618" fmla="*/ 1362666 w 7885437"/>
                <a:gd name="connsiteY618" fmla="*/ 3492000 h 3510321"/>
                <a:gd name="connsiteX619" fmla="*/ 1362666 w 7885437"/>
                <a:gd name="connsiteY619" fmla="*/ 3402321 h 3510321"/>
                <a:gd name="connsiteX620" fmla="*/ 1380666 w 7885437"/>
                <a:gd name="connsiteY620" fmla="*/ 3402321 h 3510321"/>
                <a:gd name="connsiteX621" fmla="*/ 1380666 w 7885437"/>
                <a:gd name="connsiteY621" fmla="*/ 3492000 h 3510321"/>
                <a:gd name="connsiteX622" fmla="*/ 1428551 w 7885437"/>
                <a:gd name="connsiteY622" fmla="*/ 3492000 h 3510321"/>
                <a:gd name="connsiteX623" fmla="*/ 1428551 w 7885437"/>
                <a:gd name="connsiteY623" fmla="*/ 3402321 h 3510321"/>
                <a:gd name="connsiteX624" fmla="*/ 1446551 w 7885437"/>
                <a:gd name="connsiteY624" fmla="*/ 3402321 h 3510321"/>
                <a:gd name="connsiteX625" fmla="*/ 1446551 w 7885437"/>
                <a:gd name="connsiteY625" fmla="*/ 3492000 h 3510321"/>
                <a:gd name="connsiteX626" fmla="*/ 1494437 w 7885437"/>
                <a:gd name="connsiteY626" fmla="*/ 3492000 h 3510321"/>
                <a:gd name="connsiteX627" fmla="*/ 1494437 w 7885437"/>
                <a:gd name="connsiteY627" fmla="*/ 3402321 h 3510321"/>
                <a:gd name="connsiteX628" fmla="*/ 1512438 w 7885437"/>
                <a:gd name="connsiteY628" fmla="*/ 3402321 h 3510321"/>
                <a:gd name="connsiteX629" fmla="*/ 1512438 w 7885437"/>
                <a:gd name="connsiteY629" fmla="*/ 3492000 h 3510321"/>
                <a:gd name="connsiteX630" fmla="*/ 1560323 w 7885437"/>
                <a:gd name="connsiteY630" fmla="*/ 3492000 h 3510321"/>
                <a:gd name="connsiteX631" fmla="*/ 1560323 w 7885437"/>
                <a:gd name="connsiteY631" fmla="*/ 3402321 h 3510321"/>
                <a:gd name="connsiteX632" fmla="*/ 1578324 w 7885437"/>
                <a:gd name="connsiteY632" fmla="*/ 3402321 h 3510321"/>
                <a:gd name="connsiteX633" fmla="*/ 1578324 w 7885437"/>
                <a:gd name="connsiteY633" fmla="*/ 3492000 h 3510321"/>
                <a:gd name="connsiteX634" fmla="*/ 1626209 w 7885437"/>
                <a:gd name="connsiteY634" fmla="*/ 3492000 h 3510321"/>
                <a:gd name="connsiteX635" fmla="*/ 1626209 w 7885437"/>
                <a:gd name="connsiteY635" fmla="*/ 18000 h 3510321"/>
                <a:gd name="connsiteX636" fmla="*/ 1578324 w 7885437"/>
                <a:gd name="connsiteY636" fmla="*/ 18000 h 3510321"/>
                <a:gd name="connsiteX637" fmla="*/ 1578324 w 7885437"/>
                <a:gd name="connsiteY637" fmla="*/ 110381 h 3510321"/>
                <a:gd name="connsiteX638" fmla="*/ 1560323 w 7885437"/>
                <a:gd name="connsiteY638" fmla="*/ 110381 h 3510321"/>
                <a:gd name="connsiteX639" fmla="*/ 1560323 w 7885437"/>
                <a:gd name="connsiteY639" fmla="*/ 18000 h 3510321"/>
                <a:gd name="connsiteX640" fmla="*/ 1512437 w 7885437"/>
                <a:gd name="connsiteY640" fmla="*/ 18000 h 3510321"/>
                <a:gd name="connsiteX641" fmla="*/ 1512437 w 7885437"/>
                <a:gd name="connsiteY641" fmla="*/ 110381 h 3510321"/>
                <a:gd name="connsiteX642" fmla="*/ 1494437 w 7885437"/>
                <a:gd name="connsiteY642" fmla="*/ 110381 h 3510321"/>
                <a:gd name="connsiteX643" fmla="*/ 1494437 w 7885437"/>
                <a:gd name="connsiteY643" fmla="*/ 18000 h 3510321"/>
                <a:gd name="connsiteX644" fmla="*/ 1446551 w 7885437"/>
                <a:gd name="connsiteY644" fmla="*/ 18000 h 3510321"/>
                <a:gd name="connsiteX645" fmla="*/ 1446551 w 7885437"/>
                <a:gd name="connsiteY645" fmla="*/ 110381 h 3510321"/>
                <a:gd name="connsiteX646" fmla="*/ 1428551 w 7885437"/>
                <a:gd name="connsiteY646" fmla="*/ 110381 h 3510321"/>
                <a:gd name="connsiteX647" fmla="*/ 1428551 w 7885437"/>
                <a:gd name="connsiteY647" fmla="*/ 18000 h 3510321"/>
                <a:gd name="connsiteX648" fmla="*/ 1380665 w 7885437"/>
                <a:gd name="connsiteY648" fmla="*/ 18000 h 3510321"/>
                <a:gd name="connsiteX649" fmla="*/ 1380665 w 7885437"/>
                <a:gd name="connsiteY649" fmla="*/ 110381 h 3510321"/>
                <a:gd name="connsiteX650" fmla="*/ 1362665 w 7885437"/>
                <a:gd name="connsiteY650" fmla="*/ 110381 h 3510321"/>
                <a:gd name="connsiteX651" fmla="*/ 1362665 w 7885437"/>
                <a:gd name="connsiteY651" fmla="*/ 18000 h 3510321"/>
                <a:gd name="connsiteX652" fmla="*/ 985350 w 7885437"/>
                <a:gd name="connsiteY652" fmla="*/ 18000 h 3510321"/>
                <a:gd name="connsiteX653" fmla="*/ 985350 w 7885437"/>
                <a:gd name="connsiteY653" fmla="*/ 3492000 h 3510321"/>
                <a:gd name="connsiteX654" fmla="*/ 1033238 w 7885437"/>
                <a:gd name="connsiteY654" fmla="*/ 3492000 h 3510321"/>
                <a:gd name="connsiteX655" fmla="*/ 1033238 w 7885437"/>
                <a:gd name="connsiteY655" fmla="*/ 3402321 h 3510321"/>
                <a:gd name="connsiteX656" fmla="*/ 1051238 w 7885437"/>
                <a:gd name="connsiteY656" fmla="*/ 3402321 h 3510321"/>
                <a:gd name="connsiteX657" fmla="*/ 1051238 w 7885437"/>
                <a:gd name="connsiteY657" fmla="*/ 3492000 h 3510321"/>
                <a:gd name="connsiteX658" fmla="*/ 1099122 w 7885437"/>
                <a:gd name="connsiteY658" fmla="*/ 3492000 h 3510321"/>
                <a:gd name="connsiteX659" fmla="*/ 1099122 w 7885437"/>
                <a:gd name="connsiteY659" fmla="*/ 3402321 h 3510321"/>
                <a:gd name="connsiteX660" fmla="*/ 1117122 w 7885437"/>
                <a:gd name="connsiteY660" fmla="*/ 3402321 h 3510321"/>
                <a:gd name="connsiteX661" fmla="*/ 1117122 w 7885437"/>
                <a:gd name="connsiteY661" fmla="*/ 3492000 h 3510321"/>
                <a:gd name="connsiteX662" fmla="*/ 1165007 w 7885437"/>
                <a:gd name="connsiteY662" fmla="*/ 3492000 h 3510321"/>
                <a:gd name="connsiteX663" fmla="*/ 1165007 w 7885437"/>
                <a:gd name="connsiteY663" fmla="*/ 3402321 h 3510321"/>
                <a:gd name="connsiteX664" fmla="*/ 1183008 w 7885437"/>
                <a:gd name="connsiteY664" fmla="*/ 3402321 h 3510321"/>
                <a:gd name="connsiteX665" fmla="*/ 1183008 w 7885437"/>
                <a:gd name="connsiteY665" fmla="*/ 3492000 h 3510321"/>
                <a:gd name="connsiteX666" fmla="*/ 1230893 w 7885437"/>
                <a:gd name="connsiteY666" fmla="*/ 3492000 h 3510321"/>
                <a:gd name="connsiteX667" fmla="*/ 1230893 w 7885437"/>
                <a:gd name="connsiteY667" fmla="*/ 3402321 h 3510321"/>
                <a:gd name="connsiteX668" fmla="*/ 1248894 w 7885437"/>
                <a:gd name="connsiteY668" fmla="*/ 3402321 h 3510321"/>
                <a:gd name="connsiteX669" fmla="*/ 1248894 w 7885437"/>
                <a:gd name="connsiteY669" fmla="*/ 3492000 h 3510321"/>
                <a:gd name="connsiteX670" fmla="*/ 1296779 w 7885437"/>
                <a:gd name="connsiteY670" fmla="*/ 3492000 h 3510321"/>
                <a:gd name="connsiteX671" fmla="*/ 1296779 w 7885437"/>
                <a:gd name="connsiteY671" fmla="*/ 18000 h 3510321"/>
                <a:gd name="connsiteX672" fmla="*/ 1248893 w 7885437"/>
                <a:gd name="connsiteY672" fmla="*/ 18000 h 3510321"/>
                <a:gd name="connsiteX673" fmla="*/ 1248893 w 7885437"/>
                <a:gd name="connsiteY673" fmla="*/ 110381 h 3510321"/>
                <a:gd name="connsiteX674" fmla="*/ 1230893 w 7885437"/>
                <a:gd name="connsiteY674" fmla="*/ 110381 h 3510321"/>
                <a:gd name="connsiteX675" fmla="*/ 1230893 w 7885437"/>
                <a:gd name="connsiteY675" fmla="*/ 18000 h 3510321"/>
                <a:gd name="connsiteX676" fmla="*/ 1183007 w 7885437"/>
                <a:gd name="connsiteY676" fmla="*/ 18000 h 3510321"/>
                <a:gd name="connsiteX677" fmla="*/ 1183007 w 7885437"/>
                <a:gd name="connsiteY677" fmla="*/ 110381 h 3510321"/>
                <a:gd name="connsiteX678" fmla="*/ 1165007 w 7885437"/>
                <a:gd name="connsiteY678" fmla="*/ 110381 h 3510321"/>
                <a:gd name="connsiteX679" fmla="*/ 1165007 w 7885437"/>
                <a:gd name="connsiteY679" fmla="*/ 18000 h 3510321"/>
                <a:gd name="connsiteX680" fmla="*/ 1117121 w 7885437"/>
                <a:gd name="connsiteY680" fmla="*/ 18000 h 3510321"/>
                <a:gd name="connsiteX681" fmla="*/ 1117121 w 7885437"/>
                <a:gd name="connsiteY681" fmla="*/ 110381 h 3510321"/>
                <a:gd name="connsiteX682" fmla="*/ 1099121 w 7885437"/>
                <a:gd name="connsiteY682" fmla="*/ 110381 h 3510321"/>
                <a:gd name="connsiteX683" fmla="*/ 1099121 w 7885437"/>
                <a:gd name="connsiteY683" fmla="*/ 18000 h 3510321"/>
                <a:gd name="connsiteX684" fmla="*/ 1051235 w 7885437"/>
                <a:gd name="connsiteY684" fmla="*/ 18000 h 3510321"/>
                <a:gd name="connsiteX685" fmla="*/ 1051235 w 7885437"/>
                <a:gd name="connsiteY685" fmla="*/ 110381 h 3510321"/>
                <a:gd name="connsiteX686" fmla="*/ 1033235 w 7885437"/>
                <a:gd name="connsiteY686" fmla="*/ 110381 h 3510321"/>
                <a:gd name="connsiteX687" fmla="*/ 1033235 w 7885437"/>
                <a:gd name="connsiteY687" fmla="*/ 18000 h 3510321"/>
                <a:gd name="connsiteX688" fmla="*/ 655919 w 7885437"/>
                <a:gd name="connsiteY688" fmla="*/ 18000 h 3510321"/>
                <a:gd name="connsiteX689" fmla="*/ 655919 w 7885437"/>
                <a:gd name="connsiteY689" fmla="*/ 3492000 h 3510321"/>
                <a:gd name="connsiteX690" fmla="*/ 703808 w 7885437"/>
                <a:gd name="connsiteY690" fmla="*/ 3492000 h 3510321"/>
                <a:gd name="connsiteX691" fmla="*/ 703808 w 7885437"/>
                <a:gd name="connsiteY691" fmla="*/ 3402321 h 3510321"/>
                <a:gd name="connsiteX692" fmla="*/ 721808 w 7885437"/>
                <a:gd name="connsiteY692" fmla="*/ 3402321 h 3510321"/>
                <a:gd name="connsiteX693" fmla="*/ 721808 w 7885437"/>
                <a:gd name="connsiteY693" fmla="*/ 3492000 h 3510321"/>
                <a:gd name="connsiteX694" fmla="*/ 769694 w 7885437"/>
                <a:gd name="connsiteY694" fmla="*/ 3492000 h 3510321"/>
                <a:gd name="connsiteX695" fmla="*/ 769694 w 7885437"/>
                <a:gd name="connsiteY695" fmla="*/ 3402321 h 3510321"/>
                <a:gd name="connsiteX696" fmla="*/ 787694 w 7885437"/>
                <a:gd name="connsiteY696" fmla="*/ 3402321 h 3510321"/>
                <a:gd name="connsiteX697" fmla="*/ 787694 w 7885437"/>
                <a:gd name="connsiteY697" fmla="*/ 3492000 h 3510321"/>
                <a:gd name="connsiteX698" fmla="*/ 835580 w 7885437"/>
                <a:gd name="connsiteY698" fmla="*/ 3492000 h 3510321"/>
                <a:gd name="connsiteX699" fmla="*/ 835580 w 7885437"/>
                <a:gd name="connsiteY699" fmla="*/ 3402321 h 3510321"/>
                <a:gd name="connsiteX700" fmla="*/ 853581 w 7885437"/>
                <a:gd name="connsiteY700" fmla="*/ 3402321 h 3510321"/>
                <a:gd name="connsiteX701" fmla="*/ 853581 w 7885437"/>
                <a:gd name="connsiteY701" fmla="*/ 3492000 h 3510321"/>
                <a:gd name="connsiteX702" fmla="*/ 901466 w 7885437"/>
                <a:gd name="connsiteY702" fmla="*/ 3492000 h 3510321"/>
                <a:gd name="connsiteX703" fmla="*/ 901466 w 7885437"/>
                <a:gd name="connsiteY703" fmla="*/ 3402321 h 3510321"/>
                <a:gd name="connsiteX704" fmla="*/ 919466 w 7885437"/>
                <a:gd name="connsiteY704" fmla="*/ 3402321 h 3510321"/>
                <a:gd name="connsiteX705" fmla="*/ 919466 w 7885437"/>
                <a:gd name="connsiteY705" fmla="*/ 3492000 h 3510321"/>
                <a:gd name="connsiteX706" fmla="*/ 967350 w 7885437"/>
                <a:gd name="connsiteY706" fmla="*/ 3492000 h 3510321"/>
                <a:gd name="connsiteX707" fmla="*/ 967350 w 7885437"/>
                <a:gd name="connsiteY707" fmla="*/ 18000 h 3510321"/>
                <a:gd name="connsiteX708" fmla="*/ 919463 w 7885437"/>
                <a:gd name="connsiteY708" fmla="*/ 18000 h 3510321"/>
                <a:gd name="connsiteX709" fmla="*/ 919463 w 7885437"/>
                <a:gd name="connsiteY709" fmla="*/ 110381 h 3510321"/>
                <a:gd name="connsiteX710" fmla="*/ 901464 w 7885437"/>
                <a:gd name="connsiteY710" fmla="*/ 110381 h 3510321"/>
                <a:gd name="connsiteX711" fmla="*/ 901464 w 7885437"/>
                <a:gd name="connsiteY711" fmla="*/ 18000 h 3510321"/>
                <a:gd name="connsiteX712" fmla="*/ 853577 w 7885437"/>
                <a:gd name="connsiteY712" fmla="*/ 18000 h 3510321"/>
                <a:gd name="connsiteX713" fmla="*/ 853577 w 7885437"/>
                <a:gd name="connsiteY713" fmla="*/ 110381 h 3510321"/>
                <a:gd name="connsiteX714" fmla="*/ 835578 w 7885437"/>
                <a:gd name="connsiteY714" fmla="*/ 110381 h 3510321"/>
                <a:gd name="connsiteX715" fmla="*/ 835578 w 7885437"/>
                <a:gd name="connsiteY715" fmla="*/ 18000 h 3510321"/>
                <a:gd name="connsiteX716" fmla="*/ 787692 w 7885437"/>
                <a:gd name="connsiteY716" fmla="*/ 18000 h 3510321"/>
                <a:gd name="connsiteX717" fmla="*/ 787692 w 7885437"/>
                <a:gd name="connsiteY717" fmla="*/ 110381 h 3510321"/>
                <a:gd name="connsiteX718" fmla="*/ 769692 w 7885437"/>
                <a:gd name="connsiteY718" fmla="*/ 110381 h 3510321"/>
                <a:gd name="connsiteX719" fmla="*/ 769692 w 7885437"/>
                <a:gd name="connsiteY719" fmla="*/ 18000 h 3510321"/>
                <a:gd name="connsiteX720" fmla="*/ 721806 w 7885437"/>
                <a:gd name="connsiteY720" fmla="*/ 18000 h 3510321"/>
                <a:gd name="connsiteX721" fmla="*/ 721806 w 7885437"/>
                <a:gd name="connsiteY721" fmla="*/ 110381 h 3510321"/>
                <a:gd name="connsiteX722" fmla="*/ 703806 w 7885437"/>
                <a:gd name="connsiteY722" fmla="*/ 110381 h 3510321"/>
                <a:gd name="connsiteX723" fmla="*/ 703806 w 7885437"/>
                <a:gd name="connsiteY723" fmla="*/ 18000 h 3510321"/>
                <a:gd name="connsiteX724" fmla="*/ 18000 w 7885437"/>
                <a:gd name="connsiteY724" fmla="*/ 18000 h 3510321"/>
                <a:gd name="connsiteX725" fmla="*/ 18000 w 7885437"/>
                <a:gd name="connsiteY725" fmla="*/ 3492000 h 3510321"/>
                <a:gd name="connsiteX726" fmla="*/ 637919 w 7885437"/>
                <a:gd name="connsiteY726" fmla="*/ 3492000 h 3510321"/>
                <a:gd name="connsiteX727" fmla="*/ 637919 w 7885437"/>
                <a:gd name="connsiteY727" fmla="*/ 18000 h 3510321"/>
                <a:gd name="connsiteX728" fmla="*/ 0 w 7885437"/>
                <a:gd name="connsiteY728" fmla="*/ 0 h 3510321"/>
                <a:gd name="connsiteX729" fmla="*/ 18000 w 7885437"/>
                <a:gd name="connsiteY729" fmla="*/ 0 h 3510321"/>
                <a:gd name="connsiteX730" fmla="*/ 637919 w 7885437"/>
                <a:gd name="connsiteY730" fmla="*/ 0 h 3510321"/>
                <a:gd name="connsiteX731" fmla="*/ 655919 w 7885437"/>
                <a:gd name="connsiteY731" fmla="*/ 0 h 3510321"/>
                <a:gd name="connsiteX732" fmla="*/ 967350 w 7885437"/>
                <a:gd name="connsiteY732" fmla="*/ 0 h 3510321"/>
                <a:gd name="connsiteX733" fmla="*/ 985350 w 7885437"/>
                <a:gd name="connsiteY733" fmla="*/ 0 h 3510321"/>
                <a:gd name="connsiteX734" fmla="*/ 1296779 w 7885437"/>
                <a:gd name="connsiteY734" fmla="*/ 0 h 3510321"/>
                <a:gd name="connsiteX735" fmla="*/ 1314779 w 7885437"/>
                <a:gd name="connsiteY735" fmla="*/ 0 h 3510321"/>
                <a:gd name="connsiteX736" fmla="*/ 1626209 w 7885437"/>
                <a:gd name="connsiteY736" fmla="*/ 0 h 3510321"/>
                <a:gd name="connsiteX737" fmla="*/ 1644209 w 7885437"/>
                <a:gd name="connsiteY737" fmla="*/ 0 h 3510321"/>
                <a:gd name="connsiteX738" fmla="*/ 1955639 w 7885437"/>
                <a:gd name="connsiteY738" fmla="*/ 0 h 3510321"/>
                <a:gd name="connsiteX739" fmla="*/ 1973639 w 7885437"/>
                <a:gd name="connsiteY739" fmla="*/ 0 h 3510321"/>
                <a:gd name="connsiteX740" fmla="*/ 2285069 w 7885437"/>
                <a:gd name="connsiteY740" fmla="*/ 0 h 3510321"/>
                <a:gd name="connsiteX741" fmla="*/ 2303069 w 7885437"/>
                <a:gd name="connsiteY741" fmla="*/ 0 h 3510321"/>
                <a:gd name="connsiteX742" fmla="*/ 2614499 w 7885437"/>
                <a:gd name="connsiteY742" fmla="*/ 0 h 3510321"/>
                <a:gd name="connsiteX743" fmla="*/ 2632499 w 7885437"/>
                <a:gd name="connsiteY743" fmla="*/ 0 h 3510321"/>
                <a:gd name="connsiteX744" fmla="*/ 2943929 w 7885437"/>
                <a:gd name="connsiteY744" fmla="*/ 0 h 3510321"/>
                <a:gd name="connsiteX745" fmla="*/ 2961929 w 7885437"/>
                <a:gd name="connsiteY745" fmla="*/ 0 h 3510321"/>
                <a:gd name="connsiteX746" fmla="*/ 3273359 w 7885437"/>
                <a:gd name="connsiteY746" fmla="*/ 0 h 3510321"/>
                <a:gd name="connsiteX747" fmla="*/ 3291359 w 7885437"/>
                <a:gd name="connsiteY747" fmla="*/ 0 h 3510321"/>
                <a:gd name="connsiteX748" fmla="*/ 3602789 w 7885437"/>
                <a:gd name="connsiteY748" fmla="*/ 0 h 3510321"/>
                <a:gd name="connsiteX749" fmla="*/ 3620789 w 7885437"/>
                <a:gd name="connsiteY749" fmla="*/ 0 h 3510321"/>
                <a:gd name="connsiteX750" fmla="*/ 3932219 w 7885437"/>
                <a:gd name="connsiteY750" fmla="*/ 0 h 3510321"/>
                <a:gd name="connsiteX751" fmla="*/ 3950219 w 7885437"/>
                <a:gd name="connsiteY751" fmla="*/ 0 h 3510321"/>
                <a:gd name="connsiteX752" fmla="*/ 4261649 w 7885437"/>
                <a:gd name="connsiteY752" fmla="*/ 0 h 3510321"/>
                <a:gd name="connsiteX753" fmla="*/ 4279649 w 7885437"/>
                <a:gd name="connsiteY753" fmla="*/ 0 h 3510321"/>
                <a:gd name="connsiteX754" fmla="*/ 4591079 w 7885437"/>
                <a:gd name="connsiteY754" fmla="*/ 0 h 3510321"/>
                <a:gd name="connsiteX755" fmla="*/ 4609079 w 7885437"/>
                <a:gd name="connsiteY755" fmla="*/ 0 h 3510321"/>
                <a:gd name="connsiteX756" fmla="*/ 4920509 w 7885437"/>
                <a:gd name="connsiteY756" fmla="*/ 0 h 3510321"/>
                <a:gd name="connsiteX757" fmla="*/ 4938509 w 7885437"/>
                <a:gd name="connsiteY757" fmla="*/ 0 h 3510321"/>
                <a:gd name="connsiteX758" fmla="*/ 5249939 w 7885437"/>
                <a:gd name="connsiteY758" fmla="*/ 0 h 3510321"/>
                <a:gd name="connsiteX759" fmla="*/ 5267939 w 7885437"/>
                <a:gd name="connsiteY759" fmla="*/ 0 h 3510321"/>
                <a:gd name="connsiteX760" fmla="*/ 5579369 w 7885437"/>
                <a:gd name="connsiteY760" fmla="*/ 0 h 3510321"/>
                <a:gd name="connsiteX761" fmla="*/ 5597369 w 7885437"/>
                <a:gd name="connsiteY761" fmla="*/ 0 h 3510321"/>
                <a:gd name="connsiteX762" fmla="*/ 5908799 w 7885437"/>
                <a:gd name="connsiteY762" fmla="*/ 0 h 3510321"/>
                <a:gd name="connsiteX763" fmla="*/ 5926799 w 7885437"/>
                <a:gd name="connsiteY763" fmla="*/ 0 h 3510321"/>
                <a:gd name="connsiteX764" fmla="*/ 6238229 w 7885437"/>
                <a:gd name="connsiteY764" fmla="*/ 0 h 3510321"/>
                <a:gd name="connsiteX765" fmla="*/ 6256229 w 7885437"/>
                <a:gd name="connsiteY765" fmla="*/ 0 h 3510321"/>
                <a:gd name="connsiteX766" fmla="*/ 6567659 w 7885437"/>
                <a:gd name="connsiteY766" fmla="*/ 0 h 3510321"/>
                <a:gd name="connsiteX767" fmla="*/ 6585659 w 7885437"/>
                <a:gd name="connsiteY767" fmla="*/ 0 h 3510321"/>
                <a:gd name="connsiteX768" fmla="*/ 6897089 w 7885437"/>
                <a:gd name="connsiteY768" fmla="*/ 0 h 3510321"/>
                <a:gd name="connsiteX769" fmla="*/ 6915089 w 7885437"/>
                <a:gd name="connsiteY769" fmla="*/ 0 h 3510321"/>
                <a:gd name="connsiteX770" fmla="*/ 7226493 w 7885437"/>
                <a:gd name="connsiteY770" fmla="*/ 0 h 3510321"/>
                <a:gd name="connsiteX771" fmla="*/ 7244493 w 7885437"/>
                <a:gd name="connsiteY771" fmla="*/ 0 h 3510321"/>
                <a:gd name="connsiteX772" fmla="*/ 7867437 w 7885437"/>
                <a:gd name="connsiteY772" fmla="*/ 0 h 3510321"/>
                <a:gd name="connsiteX773" fmla="*/ 7884000 w 7885437"/>
                <a:gd name="connsiteY773" fmla="*/ 0 h 3510321"/>
                <a:gd name="connsiteX774" fmla="*/ 7885437 w 7885437"/>
                <a:gd name="connsiteY774" fmla="*/ 0 h 3510321"/>
                <a:gd name="connsiteX775" fmla="*/ 7885437 w 7885437"/>
                <a:gd name="connsiteY775" fmla="*/ 3510000 h 3510321"/>
                <a:gd name="connsiteX776" fmla="*/ 7884000 w 7885437"/>
                <a:gd name="connsiteY776" fmla="*/ 3510000 h 3510321"/>
                <a:gd name="connsiteX777" fmla="*/ 7867437 w 7885437"/>
                <a:gd name="connsiteY777" fmla="*/ 3510000 h 3510321"/>
                <a:gd name="connsiteX778" fmla="*/ 7244493 w 7885437"/>
                <a:gd name="connsiteY778" fmla="*/ 3510000 h 3510321"/>
                <a:gd name="connsiteX779" fmla="*/ 7226493 w 7885437"/>
                <a:gd name="connsiteY779" fmla="*/ 3510000 h 3510321"/>
                <a:gd name="connsiteX780" fmla="*/ 7178633 w 7885437"/>
                <a:gd name="connsiteY780" fmla="*/ 3510000 h 3510321"/>
                <a:gd name="connsiteX781" fmla="*/ 7178633 w 7885437"/>
                <a:gd name="connsiteY781" fmla="*/ 3510321 h 3510321"/>
                <a:gd name="connsiteX782" fmla="*/ 7160633 w 7885437"/>
                <a:gd name="connsiteY782" fmla="*/ 3510321 h 3510321"/>
                <a:gd name="connsiteX783" fmla="*/ 7160633 w 7885437"/>
                <a:gd name="connsiteY783" fmla="*/ 3510000 h 3510321"/>
                <a:gd name="connsiteX784" fmla="*/ 7112747 w 7885437"/>
                <a:gd name="connsiteY784" fmla="*/ 3510000 h 3510321"/>
                <a:gd name="connsiteX785" fmla="*/ 7112747 w 7885437"/>
                <a:gd name="connsiteY785" fmla="*/ 3510321 h 3510321"/>
                <a:gd name="connsiteX786" fmla="*/ 7094747 w 7885437"/>
                <a:gd name="connsiteY786" fmla="*/ 3510321 h 3510321"/>
                <a:gd name="connsiteX787" fmla="*/ 7094747 w 7885437"/>
                <a:gd name="connsiteY787" fmla="*/ 3510000 h 3510321"/>
                <a:gd name="connsiteX788" fmla="*/ 7046861 w 7885437"/>
                <a:gd name="connsiteY788" fmla="*/ 3510000 h 3510321"/>
                <a:gd name="connsiteX789" fmla="*/ 7046861 w 7885437"/>
                <a:gd name="connsiteY789" fmla="*/ 3510321 h 3510321"/>
                <a:gd name="connsiteX790" fmla="*/ 7028861 w 7885437"/>
                <a:gd name="connsiteY790" fmla="*/ 3510321 h 3510321"/>
                <a:gd name="connsiteX791" fmla="*/ 7028861 w 7885437"/>
                <a:gd name="connsiteY791" fmla="*/ 3510000 h 3510321"/>
                <a:gd name="connsiteX792" fmla="*/ 6980975 w 7885437"/>
                <a:gd name="connsiteY792" fmla="*/ 3510000 h 3510321"/>
                <a:gd name="connsiteX793" fmla="*/ 6980975 w 7885437"/>
                <a:gd name="connsiteY793" fmla="*/ 3510321 h 3510321"/>
                <a:gd name="connsiteX794" fmla="*/ 6962975 w 7885437"/>
                <a:gd name="connsiteY794" fmla="*/ 3510321 h 3510321"/>
                <a:gd name="connsiteX795" fmla="*/ 6962975 w 7885437"/>
                <a:gd name="connsiteY795" fmla="*/ 3510000 h 3510321"/>
                <a:gd name="connsiteX796" fmla="*/ 6915089 w 7885437"/>
                <a:gd name="connsiteY796" fmla="*/ 3510000 h 3510321"/>
                <a:gd name="connsiteX797" fmla="*/ 6897089 w 7885437"/>
                <a:gd name="connsiteY797" fmla="*/ 3510000 h 3510321"/>
                <a:gd name="connsiteX798" fmla="*/ 6849203 w 7885437"/>
                <a:gd name="connsiteY798" fmla="*/ 3510000 h 3510321"/>
                <a:gd name="connsiteX799" fmla="*/ 6849203 w 7885437"/>
                <a:gd name="connsiteY799" fmla="*/ 3510321 h 3510321"/>
                <a:gd name="connsiteX800" fmla="*/ 6831203 w 7885437"/>
                <a:gd name="connsiteY800" fmla="*/ 3510321 h 3510321"/>
                <a:gd name="connsiteX801" fmla="*/ 6831203 w 7885437"/>
                <a:gd name="connsiteY801" fmla="*/ 3510000 h 3510321"/>
                <a:gd name="connsiteX802" fmla="*/ 6783317 w 7885437"/>
                <a:gd name="connsiteY802" fmla="*/ 3510000 h 3510321"/>
                <a:gd name="connsiteX803" fmla="*/ 6783317 w 7885437"/>
                <a:gd name="connsiteY803" fmla="*/ 3510321 h 3510321"/>
                <a:gd name="connsiteX804" fmla="*/ 6765317 w 7885437"/>
                <a:gd name="connsiteY804" fmla="*/ 3510321 h 3510321"/>
                <a:gd name="connsiteX805" fmla="*/ 6765317 w 7885437"/>
                <a:gd name="connsiteY805" fmla="*/ 3510000 h 3510321"/>
                <a:gd name="connsiteX806" fmla="*/ 6717431 w 7885437"/>
                <a:gd name="connsiteY806" fmla="*/ 3510000 h 3510321"/>
                <a:gd name="connsiteX807" fmla="*/ 6717431 w 7885437"/>
                <a:gd name="connsiteY807" fmla="*/ 3510321 h 3510321"/>
                <a:gd name="connsiteX808" fmla="*/ 6699431 w 7885437"/>
                <a:gd name="connsiteY808" fmla="*/ 3510321 h 3510321"/>
                <a:gd name="connsiteX809" fmla="*/ 6699431 w 7885437"/>
                <a:gd name="connsiteY809" fmla="*/ 3510000 h 3510321"/>
                <a:gd name="connsiteX810" fmla="*/ 6651545 w 7885437"/>
                <a:gd name="connsiteY810" fmla="*/ 3510000 h 3510321"/>
                <a:gd name="connsiteX811" fmla="*/ 6651545 w 7885437"/>
                <a:gd name="connsiteY811" fmla="*/ 3510321 h 3510321"/>
                <a:gd name="connsiteX812" fmla="*/ 6633545 w 7885437"/>
                <a:gd name="connsiteY812" fmla="*/ 3510321 h 3510321"/>
                <a:gd name="connsiteX813" fmla="*/ 6633545 w 7885437"/>
                <a:gd name="connsiteY813" fmla="*/ 3510000 h 3510321"/>
                <a:gd name="connsiteX814" fmla="*/ 6585659 w 7885437"/>
                <a:gd name="connsiteY814" fmla="*/ 3510000 h 3510321"/>
                <a:gd name="connsiteX815" fmla="*/ 6567659 w 7885437"/>
                <a:gd name="connsiteY815" fmla="*/ 3510000 h 3510321"/>
                <a:gd name="connsiteX816" fmla="*/ 6519773 w 7885437"/>
                <a:gd name="connsiteY816" fmla="*/ 3510000 h 3510321"/>
                <a:gd name="connsiteX817" fmla="*/ 6519773 w 7885437"/>
                <a:gd name="connsiteY817" fmla="*/ 3510321 h 3510321"/>
                <a:gd name="connsiteX818" fmla="*/ 6501773 w 7885437"/>
                <a:gd name="connsiteY818" fmla="*/ 3510321 h 3510321"/>
                <a:gd name="connsiteX819" fmla="*/ 6501773 w 7885437"/>
                <a:gd name="connsiteY819" fmla="*/ 3510000 h 3510321"/>
                <a:gd name="connsiteX820" fmla="*/ 6453887 w 7885437"/>
                <a:gd name="connsiteY820" fmla="*/ 3510000 h 3510321"/>
                <a:gd name="connsiteX821" fmla="*/ 6453887 w 7885437"/>
                <a:gd name="connsiteY821" fmla="*/ 3510321 h 3510321"/>
                <a:gd name="connsiteX822" fmla="*/ 6435887 w 7885437"/>
                <a:gd name="connsiteY822" fmla="*/ 3510321 h 3510321"/>
                <a:gd name="connsiteX823" fmla="*/ 6435887 w 7885437"/>
                <a:gd name="connsiteY823" fmla="*/ 3510000 h 3510321"/>
                <a:gd name="connsiteX824" fmla="*/ 6388001 w 7885437"/>
                <a:gd name="connsiteY824" fmla="*/ 3510000 h 3510321"/>
                <a:gd name="connsiteX825" fmla="*/ 6388001 w 7885437"/>
                <a:gd name="connsiteY825" fmla="*/ 3510321 h 3510321"/>
                <a:gd name="connsiteX826" fmla="*/ 6370001 w 7885437"/>
                <a:gd name="connsiteY826" fmla="*/ 3510321 h 3510321"/>
                <a:gd name="connsiteX827" fmla="*/ 6370001 w 7885437"/>
                <a:gd name="connsiteY827" fmla="*/ 3510000 h 3510321"/>
                <a:gd name="connsiteX828" fmla="*/ 6322115 w 7885437"/>
                <a:gd name="connsiteY828" fmla="*/ 3510000 h 3510321"/>
                <a:gd name="connsiteX829" fmla="*/ 6322115 w 7885437"/>
                <a:gd name="connsiteY829" fmla="*/ 3510321 h 3510321"/>
                <a:gd name="connsiteX830" fmla="*/ 6304115 w 7885437"/>
                <a:gd name="connsiteY830" fmla="*/ 3510321 h 3510321"/>
                <a:gd name="connsiteX831" fmla="*/ 6304115 w 7885437"/>
                <a:gd name="connsiteY831" fmla="*/ 3510000 h 3510321"/>
                <a:gd name="connsiteX832" fmla="*/ 6256229 w 7885437"/>
                <a:gd name="connsiteY832" fmla="*/ 3510000 h 3510321"/>
                <a:gd name="connsiteX833" fmla="*/ 6238229 w 7885437"/>
                <a:gd name="connsiteY833" fmla="*/ 3510000 h 3510321"/>
                <a:gd name="connsiteX834" fmla="*/ 6190343 w 7885437"/>
                <a:gd name="connsiteY834" fmla="*/ 3510000 h 3510321"/>
                <a:gd name="connsiteX835" fmla="*/ 6190343 w 7885437"/>
                <a:gd name="connsiteY835" fmla="*/ 3510321 h 3510321"/>
                <a:gd name="connsiteX836" fmla="*/ 6172343 w 7885437"/>
                <a:gd name="connsiteY836" fmla="*/ 3510321 h 3510321"/>
                <a:gd name="connsiteX837" fmla="*/ 6172343 w 7885437"/>
                <a:gd name="connsiteY837" fmla="*/ 3510000 h 3510321"/>
                <a:gd name="connsiteX838" fmla="*/ 6124457 w 7885437"/>
                <a:gd name="connsiteY838" fmla="*/ 3510000 h 3510321"/>
                <a:gd name="connsiteX839" fmla="*/ 6124457 w 7885437"/>
                <a:gd name="connsiteY839" fmla="*/ 3510321 h 3510321"/>
                <a:gd name="connsiteX840" fmla="*/ 6106457 w 7885437"/>
                <a:gd name="connsiteY840" fmla="*/ 3510321 h 3510321"/>
                <a:gd name="connsiteX841" fmla="*/ 6106457 w 7885437"/>
                <a:gd name="connsiteY841" fmla="*/ 3510000 h 3510321"/>
                <a:gd name="connsiteX842" fmla="*/ 6058571 w 7885437"/>
                <a:gd name="connsiteY842" fmla="*/ 3510000 h 3510321"/>
                <a:gd name="connsiteX843" fmla="*/ 6058571 w 7885437"/>
                <a:gd name="connsiteY843" fmla="*/ 3510321 h 3510321"/>
                <a:gd name="connsiteX844" fmla="*/ 6040571 w 7885437"/>
                <a:gd name="connsiteY844" fmla="*/ 3510321 h 3510321"/>
                <a:gd name="connsiteX845" fmla="*/ 6040571 w 7885437"/>
                <a:gd name="connsiteY845" fmla="*/ 3510000 h 3510321"/>
                <a:gd name="connsiteX846" fmla="*/ 5992685 w 7885437"/>
                <a:gd name="connsiteY846" fmla="*/ 3510000 h 3510321"/>
                <a:gd name="connsiteX847" fmla="*/ 5992685 w 7885437"/>
                <a:gd name="connsiteY847" fmla="*/ 3510321 h 3510321"/>
                <a:gd name="connsiteX848" fmla="*/ 5974685 w 7885437"/>
                <a:gd name="connsiteY848" fmla="*/ 3510321 h 3510321"/>
                <a:gd name="connsiteX849" fmla="*/ 5974685 w 7885437"/>
                <a:gd name="connsiteY849" fmla="*/ 3510000 h 3510321"/>
                <a:gd name="connsiteX850" fmla="*/ 5926799 w 7885437"/>
                <a:gd name="connsiteY850" fmla="*/ 3510000 h 3510321"/>
                <a:gd name="connsiteX851" fmla="*/ 5908799 w 7885437"/>
                <a:gd name="connsiteY851" fmla="*/ 3510000 h 3510321"/>
                <a:gd name="connsiteX852" fmla="*/ 5860913 w 7885437"/>
                <a:gd name="connsiteY852" fmla="*/ 3510000 h 3510321"/>
                <a:gd name="connsiteX853" fmla="*/ 5860913 w 7885437"/>
                <a:gd name="connsiteY853" fmla="*/ 3510321 h 3510321"/>
                <a:gd name="connsiteX854" fmla="*/ 5842913 w 7885437"/>
                <a:gd name="connsiteY854" fmla="*/ 3510321 h 3510321"/>
                <a:gd name="connsiteX855" fmla="*/ 5842913 w 7885437"/>
                <a:gd name="connsiteY855" fmla="*/ 3510000 h 3510321"/>
                <a:gd name="connsiteX856" fmla="*/ 5795027 w 7885437"/>
                <a:gd name="connsiteY856" fmla="*/ 3510000 h 3510321"/>
                <a:gd name="connsiteX857" fmla="*/ 5795027 w 7885437"/>
                <a:gd name="connsiteY857" fmla="*/ 3510321 h 3510321"/>
                <a:gd name="connsiteX858" fmla="*/ 5777027 w 7885437"/>
                <a:gd name="connsiteY858" fmla="*/ 3510321 h 3510321"/>
                <a:gd name="connsiteX859" fmla="*/ 5777027 w 7885437"/>
                <a:gd name="connsiteY859" fmla="*/ 3510000 h 3510321"/>
                <a:gd name="connsiteX860" fmla="*/ 5729141 w 7885437"/>
                <a:gd name="connsiteY860" fmla="*/ 3510000 h 3510321"/>
                <a:gd name="connsiteX861" fmla="*/ 5729141 w 7885437"/>
                <a:gd name="connsiteY861" fmla="*/ 3510321 h 3510321"/>
                <a:gd name="connsiteX862" fmla="*/ 5711141 w 7885437"/>
                <a:gd name="connsiteY862" fmla="*/ 3510321 h 3510321"/>
                <a:gd name="connsiteX863" fmla="*/ 5711141 w 7885437"/>
                <a:gd name="connsiteY863" fmla="*/ 3510000 h 3510321"/>
                <a:gd name="connsiteX864" fmla="*/ 5663255 w 7885437"/>
                <a:gd name="connsiteY864" fmla="*/ 3510000 h 3510321"/>
                <a:gd name="connsiteX865" fmla="*/ 5663255 w 7885437"/>
                <a:gd name="connsiteY865" fmla="*/ 3510321 h 3510321"/>
                <a:gd name="connsiteX866" fmla="*/ 5645255 w 7885437"/>
                <a:gd name="connsiteY866" fmla="*/ 3510321 h 3510321"/>
                <a:gd name="connsiteX867" fmla="*/ 5645255 w 7885437"/>
                <a:gd name="connsiteY867" fmla="*/ 3510000 h 3510321"/>
                <a:gd name="connsiteX868" fmla="*/ 5597369 w 7885437"/>
                <a:gd name="connsiteY868" fmla="*/ 3510000 h 3510321"/>
                <a:gd name="connsiteX869" fmla="*/ 5579369 w 7885437"/>
                <a:gd name="connsiteY869" fmla="*/ 3510000 h 3510321"/>
                <a:gd name="connsiteX870" fmla="*/ 5531483 w 7885437"/>
                <a:gd name="connsiteY870" fmla="*/ 3510000 h 3510321"/>
                <a:gd name="connsiteX871" fmla="*/ 5531483 w 7885437"/>
                <a:gd name="connsiteY871" fmla="*/ 3510321 h 3510321"/>
                <a:gd name="connsiteX872" fmla="*/ 5513483 w 7885437"/>
                <a:gd name="connsiteY872" fmla="*/ 3510321 h 3510321"/>
                <a:gd name="connsiteX873" fmla="*/ 5513483 w 7885437"/>
                <a:gd name="connsiteY873" fmla="*/ 3510000 h 3510321"/>
                <a:gd name="connsiteX874" fmla="*/ 5465597 w 7885437"/>
                <a:gd name="connsiteY874" fmla="*/ 3510000 h 3510321"/>
                <a:gd name="connsiteX875" fmla="*/ 5465597 w 7885437"/>
                <a:gd name="connsiteY875" fmla="*/ 3510321 h 3510321"/>
                <a:gd name="connsiteX876" fmla="*/ 5447597 w 7885437"/>
                <a:gd name="connsiteY876" fmla="*/ 3510321 h 3510321"/>
                <a:gd name="connsiteX877" fmla="*/ 5447597 w 7885437"/>
                <a:gd name="connsiteY877" fmla="*/ 3510000 h 3510321"/>
                <a:gd name="connsiteX878" fmla="*/ 5399711 w 7885437"/>
                <a:gd name="connsiteY878" fmla="*/ 3510000 h 3510321"/>
                <a:gd name="connsiteX879" fmla="*/ 5399711 w 7885437"/>
                <a:gd name="connsiteY879" fmla="*/ 3510321 h 3510321"/>
                <a:gd name="connsiteX880" fmla="*/ 5381711 w 7885437"/>
                <a:gd name="connsiteY880" fmla="*/ 3510321 h 3510321"/>
                <a:gd name="connsiteX881" fmla="*/ 5381711 w 7885437"/>
                <a:gd name="connsiteY881" fmla="*/ 3510000 h 3510321"/>
                <a:gd name="connsiteX882" fmla="*/ 5333825 w 7885437"/>
                <a:gd name="connsiteY882" fmla="*/ 3510000 h 3510321"/>
                <a:gd name="connsiteX883" fmla="*/ 5333825 w 7885437"/>
                <a:gd name="connsiteY883" fmla="*/ 3510321 h 3510321"/>
                <a:gd name="connsiteX884" fmla="*/ 5315825 w 7885437"/>
                <a:gd name="connsiteY884" fmla="*/ 3510321 h 3510321"/>
                <a:gd name="connsiteX885" fmla="*/ 5315825 w 7885437"/>
                <a:gd name="connsiteY885" fmla="*/ 3510000 h 3510321"/>
                <a:gd name="connsiteX886" fmla="*/ 5267939 w 7885437"/>
                <a:gd name="connsiteY886" fmla="*/ 3510000 h 3510321"/>
                <a:gd name="connsiteX887" fmla="*/ 5249939 w 7885437"/>
                <a:gd name="connsiteY887" fmla="*/ 3510000 h 3510321"/>
                <a:gd name="connsiteX888" fmla="*/ 5202053 w 7885437"/>
                <a:gd name="connsiteY888" fmla="*/ 3510000 h 3510321"/>
                <a:gd name="connsiteX889" fmla="*/ 5202053 w 7885437"/>
                <a:gd name="connsiteY889" fmla="*/ 3510321 h 3510321"/>
                <a:gd name="connsiteX890" fmla="*/ 5184053 w 7885437"/>
                <a:gd name="connsiteY890" fmla="*/ 3510321 h 3510321"/>
                <a:gd name="connsiteX891" fmla="*/ 5184053 w 7885437"/>
                <a:gd name="connsiteY891" fmla="*/ 3510000 h 3510321"/>
                <a:gd name="connsiteX892" fmla="*/ 5136167 w 7885437"/>
                <a:gd name="connsiteY892" fmla="*/ 3510000 h 3510321"/>
                <a:gd name="connsiteX893" fmla="*/ 5136167 w 7885437"/>
                <a:gd name="connsiteY893" fmla="*/ 3510321 h 3510321"/>
                <a:gd name="connsiteX894" fmla="*/ 5118167 w 7885437"/>
                <a:gd name="connsiteY894" fmla="*/ 3510321 h 3510321"/>
                <a:gd name="connsiteX895" fmla="*/ 5118167 w 7885437"/>
                <a:gd name="connsiteY895" fmla="*/ 3510000 h 3510321"/>
                <a:gd name="connsiteX896" fmla="*/ 5070281 w 7885437"/>
                <a:gd name="connsiteY896" fmla="*/ 3510000 h 3510321"/>
                <a:gd name="connsiteX897" fmla="*/ 5070281 w 7885437"/>
                <a:gd name="connsiteY897" fmla="*/ 3510321 h 3510321"/>
                <a:gd name="connsiteX898" fmla="*/ 5052281 w 7885437"/>
                <a:gd name="connsiteY898" fmla="*/ 3510321 h 3510321"/>
                <a:gd name="connsiteX899" fmla="*/ 5052281 w 7885437"/>
                <a:gd name="connsiteY899" fmla="*/ 3510000 h 3510321"/>
                <a:gd name="connsiteX900" fmla="*/ 5004395 w 7885437"/>
                <a:gd name="connsiteY900" fmla="*/ 3510000 h 3510321"/>
                <a:gd name="connsiteX901" fmla="*/ 5004395 w 7885437"/>
                <a:gd name="connsiteY901" fmla="*/ 3510321 h 3510321"/>
                <a:gd name="connsiteX902" fmla="*/ 4986395 w 7885437"/>
                <a:gd name="connsiteY902" fmla="*/ 3510321 h 3510321"/>
                <a:gd name="connsiteX903" fmla="*/ 4986395 w 7885437"/>
                <a:gd name="connsiteY903" fmla="*/ 3510000 h 3510321"/>
                <a:gd name="connsiteX904" fmla="*/ 4938509 w 7885437"/>
                <a:gd name="connsiteY904" fmla="*/ 3510000 h 3510321"/>
                <a:gd name="connsiteX905" fmla="*/ 4920509 w 7885437"/>
                <a:gd name="connsiteY905" fmla="*/ 3510000 h 3510321"/>
                <a:gd name="connsiteX906" fmla="*/ 4872623 w 7885437"/>
                <a:gd name="connsiteY906" fmla="*/ 3510000 h 3510321"/>
                <a:gd name="connsiteX907" fmla="*/ 4872623 w 7885437"/>
                <a:gd name="connsiteY907" fmla="*/ 3510321 h 3510321"/>
                <a:gd name="connsiteX908" fmla="*/ 4854623 w 7885437"/>
                <a:gd name="connsiteY908" fmla="*/ 3510321 h 3510321"/>
                <a:gd name="connsiteX909" fmla="*/ 4854623 w 7885437"/>
                <a:gd name="connsiteY909" fmla="*/ 3510000 h 3510321"/>
                <a:gd name="connsiteX910" fmla="*/ 4806737 w 7885437"/>
                <a:gd name="connsiteY910" fmla="*/ 3510000 h 3510321"/>
                <a:gd name="connsiteX911" fmla="*/ 4806737 w 7885437"/>
                <a:gd name="connsiteY911" fmla="*/ 3510321 h 3510321"/>
                <a:gd name="connsiteX912" fmla="*/ 4788737 w 7885437"/>
                <a:gd name="connsiteY912" fmla="*/ 3510321 h 3510321"/>
                <a:gd name="connsiteX913" fmla="*/ 4788737 w 7885437"/>
                <a:gd name="connsiteY913" fmla="*/ 3510000 h 3510321"/>
                <a:gd name="connsiteX914" fmla="*/ 4740851 w 7885437"/>
                <a:gd name="connsiteY914" fmla="*/ 3510000 h 3510321"/>
                <a:gd name="connsiteX915" fmla="*/ 4740851 w 7885437"/>
                <a:gd name="connsiteY915" fmla="*/ 3510321 h 3510321"/>
                <a:gd name="connsiteX916" fmla="*/ 4722851 w 7885437"/>
                <a:gd name="connsiteY916" fmla="*/ 3510321 h 3510321"/>
                <a:gd name="connsiteX917" fmla="*/ 4722851 w 7885437"/>
                <a:gd name="connsiteY917" fmla="*/ 3510000 h 3510321"/>
                <a:gd name="connsiteX918" fmla="*/ 4674965 w 7885437"/>
                <a:gd name="connsiteY918" fmla="*/ 3510000 h 3510321"/>
                <a:gd name="connsiteX919" fmla="*/ 4674965 w 7885437"/>
                <a:gd name="connsiteY919" fmla="*/ 3510321 h 3510321"/>
                <a:gd name="connsiteX920" fmla="*/ 4656965 w 7885437"/>
                <a:gd name="connsiteY920" fmla="*/ 3510321 h 3510321"/>
                <a:gd name="connsiteX921" fmla="*/ 4656965 w 7885437"/>
                <a:gd name="connsiteY921" fmla="*/ 3510000 h 3510321"/>
                <a:gd name="connsiteX922" fmla="*/ 4609079 w 7885437"/>
                <a:gd name="connsiteY922" fmla="*/ 3510000 h 3510321"/>
                <a:gd name="connsiteX923" fmla="*/ 4591079 w 7885437"/>
                <a:gd name="connsiteY923" fmla="*/ 3510000 h 3510321"/>
                <a:gd name="connsiteX924" fmla="*/ 4543193 w 7885437"/>
                <a:gd name="connsiteY924" fmla="*/ 3510000 h 3510321"/>
                <a:gd name="connsiteX925" fmla="*/ 4543193 w 7885437"/>
                <a:gd name="connsiteY925" fmla="*/ 3510321 h 3510321"/>
                <a:gd name="connsiteX926" fmla="*/ 4525193 w 7885437"/>
                <a:gd name="connsiteY926" fmla="*/ 3510321 h 3510321"/>
                <a:gd name="connsiteX927" fmla="*/ 4525193 w 7885437"/>
                <a:gd name="connsiteY927" fmla="*/ 3510000 h 3510321"/>
                <a:gd name="connsiteX928" fmla="*/ 4477307 w 7885437"/>
                <a:gd name="connsiteY928" fmla="*/ 3510000 h 3510321"/>
                <a:gd name="connsiteX929" fmla="*/ 4477307 w 7885437"/>
                <a:gd name="connsiteY929" fmla="*/ 3510321 h 3510321"/>
                <a:gd name="connsiteX930" fmla="*/ 4459307 w 7885437"/>
                <a:gd name="connsiteY930" fmla="*/ 3510321 h 3510321"/>
                <a:gd name="connsiteX931" fmla="*/ 4459307 w 7885437"/>
                <a:gd name="connsiteY931" fmla="*/ 3510000 h 3510321"/>
                <a:gd name="connsiteX932" fmla="*/ 4411421 w 7885437"/>
                <a:gd name="connsiteY932" fmla="*/ 3510000 h 3510321"/>
                <a:gd name="connsiteX933" fmla="*/ 4411421 w 7885437"/>
                <a:gd name="connsiteY933" fmla="*/ 3510321 h 3510321"/>
                <a:gd name="connsiteX934" fmla="*/ 4393421 w 7885437"/>
                <a:gd name="connsiteY934" fmla="*/ 3510321 h 3510321"/>
                <a:gd name="connsiteX935" fmla="*/ 4393421 w 7885437"/>
                <a:gd name="connsiteY935" fmla="*/ 3510000 h 3510321"/>
                <a:gd name="connsiteX936" fmla="*/ 4345535 w 7885437"/>
                <a:gd name="connsiteY936" fmla="*/ 3510000 h 3510321"/>
                <a:gd name="connsiteX937" fmla="*/ 4345535 w 7885437"/>
                <a:gd name="connsiteY937" fmla="*/ 3510321 h 3510321"/>
                <a:gd name="connsiteX938" fmla="*/ 4327535 w 7885437"/>
                <a:gd name="connsiteY938" fmla="*/ 3510321 h 3510321"/>
                <a:gd name="connsiteX939" fmla="*/ 4327535 w 7885437"/>
                <a:gd name="connsiteY939" fmla="*/ 3510000 h 3510321"/>
                <a:gd name="connsiteX940" fmla="*/ 4279649 w 7885437"/>
                <a:gd name="connsiteY940" fmla="*/ 3510000 h 3510321"/>
                <a:gd name="connsiteX941" fmla="*/ 4261649 w 7885437"/>
                <a:gd name="connsiteY941" fmla="*/ 3510000 h 3510321"/>
                <a:gd name="connsiteX942" fmla="*/ 4213763 w 7885437"/>
                <a:gd name="connsiteY942" fmla="*/ 3510000 h 3510321"/>
                <a:gd name="connsiteX943" fmla="*/ 4213763 w 7885437"/>
                <a:gd name="connsiteY943" fmla="*/ 3510321 h 3510321"/>
                <a:gd name="connsiteX944" fmla="*/ 4195763 w 7885437"/>
                <a:gd name="connsiteY944" fmla="*/ 3510321 h 3510321"/>
                <a:gd name="connsiteX945" fmla="*/ 4195763 w 7885437"/>
                <a:gd name="connsiteY945" fmla="*/ 3510000 h 3510321"/>
                <a:gd name="connsiteX946" fmla="*/ 4147877 w 7885437"/>
                <a:gd name="connsiteY946" fmla="*/ 3510000 h 3510321"/>
                <a:gd name="connsiteX947" fmla="*/ 4147877 w 7885437"/>
                <a:gd name="connsiteY947" fmla="*/ 3510321 h 3510321"/>
                <a:gd name="connsiteX948" fmla="*/ 4129877 w 7885437"/>
                <a:gd name="connsiteY948" fmla="*/ 3510321 h 3510321"/>
                <a:gd name="connsiteX949" fmla="*/ 4129877 w 7885437"/>
                <a:gd name="connsiteY949" fmla="*/ 3510000 h 3510321"/>
                <a:gd name="connsiteX950" fmla="*/ 4081991 w 7885437"/>
                <a:gd name="connsiteY950" fmla="*/ 3510000 h 3510321"/>
                <a:gd name="connsiteX951" fmla="*/ 4081991 w 7885437"/>
                <a:gd name="connsiteY951" fmla="*/ 3510321 h 3510321"/>
                <a:gd name="connsiteX952" fmla="*/ 4063991 w 7885437"/>
                <a:gd name="connsiteY952" fmla="*/ 3510321 h 3510321"/>
                <a:gd name="connsiteX953" fmla="*/ 4063991 w 7885437"/>
                <a:gd name="connsiteY953" fmla="*/ 3510000 h 3510321"/>
                <a:gd name="connsiteX954" fmla="*/ 4016105 w 7885437"/>
                <a:gd name="connsiteY954" fmla="*/ 3510000 h 3510321"/>
                <a:gd name="connsiteX955" fmla="*/ 4016105 w 7885437"/>
                <a:gd name="connsiteY955" fmla="*/ 3510321 h 3510321"/>
                <a:gd name="connsiteX956" fmla="*/ 3998105 w 7885437"/>
                <a:gd name="connsiteY956" fmla="*/ 3510321 h 3510321"/>
                <a:gd name="connsiteX957" fmla="*/ 3998105 w 7885437"/>
                <a:gd name="connsiteY957" fmla="*/ 3510000 h 3510321"/>
                <a:gd name="connsiteX958" fmla="*/ 3950219 w 7885437"/>
                <a:gd name="connsiteY958" fmla="*/ 3510000 h 3510321"/>
                <a:gd name="connsiteX959" fmla="*/ 3932219 w 7885437"/>
                <a:gd name="connsiteY959" fmla="*/ 3510000 h 3510321"/>
                <a:gd name="connsiteX960" fmla="*/ 3884333 w 7885437"/>
                <a:gd name="connsiteY960" fmla="*/ 3510000 h 3510321"/>
                <a:gd name="connsiteX961" fmla="*/ 3884333 w 7885437"/>
                <a:gd name="connsiteY961" fmla="*/ 3510321 h 3510321"/>
                <a:gd name="connsiteX962" fmla="*/ 3866333 w 7885437"/>
                <a:gd name="connsiteY962" fmla="*/ 3510321 h 3510321"/>
                <a:gd name="connsiteX963" fmla="*/ 3866333 w 7885437"/>
                <a:gd name="connsiteY963" fmla="*/ 3510000 h 3510321"/>
                <a:gd name="connsiteX964" fmla="*/ 3818447 w 7885437"/>
                <a:gd name="connsiteY964" fmla="*/ 3510000 h 3510321"/>
                <a:gd name="connsiteX965" fmla="*/ 3818447 w 7885437"/>
                <a:gd name="connsiteY965" fmla="*/ 3510321 h 3510321"/>
                <a:gd name="connsiteX966" fmla="*/ 3800447 w 7885437"/>
                <a:gd name="connsiteY966" fmla="*/ 3510321 h 3510321"/>
                <a:gd name="connsiteX967" fmla="*/ 3800447 w 7885437"/>
                <a:gd name="connsiteY967" fmla="*/ 3510000 h 3510321"/>
                <a:gd name="connsiteX968" fmla="*/ 3752561 w 7885437"/>
                <a:gd name="connsiteY968" fmla="*/ 3510000 h 3510321"/>
                <a:gd name="connsiteX969" fmla="*/ 3752561 w 7885437"/>
                <a:gd name="connsiteY969" fmla="*/ 3510321 h 3510321"/>
                <a:gd name="connsiteX970" fmla="*/ 3734561 w 7885437"/>
                <a:gd name="connsiteY970" fmla="*/ 3510321 h 3510321"/>
                <a:gd name="connsiteX971" fmla="*/ 3734561 w 7885437"/>
                <a:gd name="connsiteY971" fmla="*/ 3510000 h 3510321"/>
                <a:gd name="connsiteX972" fmla="*/ 3686675 w 7885437"/>
                <a:gd name="connsiteY972" fmla="*/ 3510000 h 3510321"/>
                <a:gd name="connsiteX973" fmla="*/ 3686675 w 7885437"/>
                <a:gd name="connsiteY973" fmla="*/ 3510321 h 3510321"/>
                <a:gd name="connsiteX974" fmla="*/ 3668675 w 7885437"/>
                <a:gd name="connsiteY974" fmla="*/ 3510321 h 3510321"/>
                <a:gd name="connsiteX975" fmla="*/ 3668675 w 7885437"/>
                <a:gd name="connsiteY975" fmla="*/ 3510000 h 3510321"/>
                <a:gd name="connsiteX976" fmla="*/ 3620789 w 7885437"/>
                <a:gd name="connsiteY976" fmla="*/ 3510000 h 3510321"/>
                <a:gd name="connsiteX977" fmla="*/ 3602789 w 7885437"/>
                <a:gd name="connsiteY977" fmla="*/ 3510000 h 3510321"/>
                <a:gd name="connsiteX978" fmla="*/ 3554903 w 7885437"/>
                <a:gd name="connsiteY978" fmla="*/ 3510000 h 3510321"/>
                <a:gd name="connsiteX979" fmla="*/ 3554903 w 7885437"/>
                <a:gd name="connsiteY979" fmla="*/ 3510321 h 3510321"/>
                <a:gd name="connsiteX980" fmla="*/ 3536903 w 7885437"/>
                <a:gd name="connsiteY980" fmla="*/ 3510321 h 3510321"/>
                <a:gd name="connsiteX981" fmla="*/ 3536903 w 7885437"/>
                <a:gd name="connsiteY981" fmla="*/ 3510000 h 3510321"/>
                <a:gd name="connsiteX982" fmla="*/ 3489017 w 7885437"/>
                <a:gd name="connsiteY982" fmla="*/ 3510000 h 3510321"/>
                <a:gd name="connsiteX983" fmla="*/ 3489017 w 7885437"/>
                <a:gd name="connsiteY983" fmla="*/ 3510321 h 3510321"/>
                <a:gd name="connsiteX984" fmla="*/ 3471017 w 7885437"/>
                <a:gd name="connsiteY984" fmla="*/ 3510321 h 3510321"/>
                <a:gd name="connsiteX985" fmla="*/ 3471017 w 7885437"/>
                <a:gd name="connsiteY985" fmla="*/ 3510000 h 3510321"/>
                <a:gd name="connsiteX986" fmla="*/ 3423131 w 7885437"/>
                <a:gd name="connsiteY986" fmla="*/ 3510000 h 3510321"/>
                <a:gd name="connsiteX987" fmla="*/ 3423131 w 7885437"/>
                <a:gd name="connsiteY987" fmla="*/ 3510321 h 3510321"/>
                <a:gd name="connsiteX988" fmla="*/ 3405131 w 7885437"/>
                <a:gd name="connsiteY988" fmla="*/ 3510321 h 3510321"/>
                <a:gd name="connsiteX989" fmla="*/ 3405131 w 7885437"/>
                <a:gd name="connsiteY989" fmla="*/ 3510000 h 3510321"/>
                <a:gd name="connsiteX990" fmla="*/ 3357245 w 7885437"/>
                <a:gd name="connsiteY990" fmla="*/ 3510000 h 3510321"/>
                <a:gd name="connsiteX991" fmla="*/ 3357245 w 7885437"/>
                <a:gd name="connsiteY991" fmla="*/ 3510321 h 3510321"/>
                <a:gd name="connsiteX992" fmla="*/ 3339245 w 7885437"/>
                <a:gd name="connsiteY992" fmla="*/ 3510321 h 3510321"/>
                <a:gd name="connsiteX993" fmla="*/ 3339245 w 7885437"/>
                <a:gd name="connsiteY993" fmla="*/ 3510000 h 3510321"/>
                <a:gd name="connsiteX994" fmla="*/ 3291359 w 7885437"/>
                <a:gd name="connsiteY994" fmla="*/ 3510000 h 3510321"/>
                <a:gd name="connsiteX995" fmla="*/ 3273359 w 7885437"/>
                <a:gd name="connsiteY995" fmla="*/ 3510000 h 3510321"/>
                <a:gd name="connsiteX996" fmla="*/ 3225473 w 7885437"/>
                <a:gd name="connsiteY996" fmla="*/ 3510000 h 3510321"/>
                <a:gd name="connsiteX997" fmla="*/ 3225473 w 7885437"/>
                <a:gd name="connsiteY997" fmla="*/ 3510321 h 3510321"/>
                <a:gd name="connsiteX998" fmla="*/ 3207473 w 7885437"/>
                <a:gd name="connsiteY998" fmla="*/ 3510321 h 3510321"/>
                <a:gd name="connsiteX999" fmla="*/ 3207473 w 7885437"/>
                <a:gd name="connsiteY999" fmla="*/ 3510000 h 3510321"/>
                <a:gd name="connsiteX1000" fmla="*/ 3159588 w 7885437"/>
                <a:gd name="connsiteY1000" fmla="*/ 3510000 h 3510321"/>
                <a:gd name="connsiteX1001" fmla="*/ 3159588 w 7885437"/>
                <a:gd name="connsiteY1001" fmla="*/ 3510321 h 3510321"/>
                <a:gd name="connsiteX1002" fmla="*/ 3141587 w 7885437"/>
                <a:gd name="connsiteY1002" fmla="*/ 3510321 h 3510321"/>
                <a:gd name="connsiteX1003" fmla="*/ 3141587 w 7885437"/>
                <a:gd name="connsiteY1003" fmla="*/ 3510000 h 3510321"/>
                <a:gd name="connsiteX1004" fmla="*/ 3093702 w 7885437"/>
                <a:gd name="connsiteY1004" fmla="*/ 3510000 h 3510321"/>
                <a:gd name="connsiteX1005" fmla="*/ 3093702 w 7885437"/>
                <a:gd name="connsiteY1005" fmla="*/ 3510321 h 3510321"/>
                <a:gd name="connsiteX1006" fmla="*/ 3075701 w 7885437"/>
                <a:gd name="connsiteY1006" fmla="*/ 3510321 h 3510321"/>
                <a:gd name="connsiteX1007" fmla="*/ 3075701 w 7885437"/>
                <a:gd name="connsiteY1007" fmla="*/ 3510000 h 3510321"/>
                <a:gd name="connsiteX1008" fmla="*/ 3027815 w 7885437"/>
                <a:gd name="connsiteY1008" fmla="*/ 3510000 h 3510321"/>
                <a:gd name="connsiteX1009" fmla="*/ 3027815 w 7885437"/>
                <a:gd name="connsiteY1009" fmla="*/ 3510321 h 3510321"/>
                <a:gd name="connsiteX1010" fmla="*/ 3009815 w 7885437"/>
                <a:gd name="connsiteY1010" fmla="*/ 3510321 h 3510321"/>
                <a:gd name="connsiteX1011" fmla="*/ 3009815 w 7885437"/>
                <a:gd name="connsiteY1011" fmla="*/ 3510000 h 3510321"/>
                <a:gd name="connsiteX1012" fmla="*/ 2961929 w 7885437"/>
                <a:gd name="connsiteY1012" fmla="*/ 3510000 h 3510321"/>
                <a:gd name="connsiteX1013" fmla="*/ 2943929 w 7885437"/>
                <a:gd name="connsiteY1013" fmla="*/ 3510000 h 3510321"/>
                <a:gd name="connsiteX1014" fmla="*/ 2896044 w 7885437"/>
                <a:gd name="connsiteY1014" fmla="*/ 3510000 h 3510321"/>
                <a:gd name="connsiteX1015" fmla="*/ 2896044 w 7885437"/>
                <a:gd name="connsiteY1015" fmla="*/ 3510321 h 3510321"/>
                <a:gd name="connsiteX1016" fmla="*/ 2878043 w 7885437"/>
                <a:gd name="connsiteY1016" fmla="*/ 3510321 h 3510321"/>
                <a:gd name="connsiteX1017" fmla="*/ 2878043 w 7885437"/>
                <a:gd name="connsiteY1017" fmla="*/ 3510000 h 3510321"/>
                <a:gd name="connsiteX1018" fmla="*/ 2830158 w 7885437"/>
                <a:gd name="connsiteY1018" fmla="*/ 3510000 h 3510321"/>
                <a:gd name="connsiteX1019" fmla="*/ 2830158 w 7885437"/>
                <a:gd name="connsiteY1019" fmla="*/ 3510321 h 3510321"/>
                <a:gd name="connsiteX1020" fmla="*/ 2812157 w 7885437"/>
                <a:gd name="connsiteY1020" fmla="*/ 3510321 h 3510321"/>
                <a:gd name="connsiteX1021" fmla="*/ 2812157 w 7885437"/>
                <a:gd name="connsiteY1021" fmla="*/ 3510000 h 3510321"/>
                <a:gd name="connsiteX1022" fmla="*/ 2764271 w 7885437"/>
                <a:gd name="connsiteY1022" fmla="*/ 3510000 h 3510321"/>
                <a:gd name="connsiteX1023" fmla="*/ 2764271 w 7885437"/>
                <a:gd name="connsiteY1023" fmla="*/ 3510321 h 3510321"/>
                <a:gd name="connsiteX1024" fmla="*/ 2746272 w 7885437"/>
                <a:gd name="connsiteY1024" fmla="*/ 3510321 h 3510321"/>
                <a:gd name="connsiteX1025" fmla="*/ 2746272 w 7885437"/>
                <a:gd name="connsiteY1025" fmla="*/ 3510000 h 3510321"/>
                <a:gd name="connsiteX1026" fmla="*/ 2698385 w 7885437"/>
                <a:gd name="connsiteY1026" fmla="*/ 3510000 h 3510321"/>
                <a:gd name="connsiteX1027" fmla="*/ 2698385 w 7885437"/>
                <a:gd name="connsiteY1027" fmla="*/ 3510321 h 3510321"/>
                <a:gd name="connsiteX1028" fmla="*/ 2680385 w 7885437"/>
                <a:gd name="connsiteY1028" fmla="*/ 3510321 h 3510321"/>
                <a:gd name="connsiteX1029" fmla="*/ 2680385 w 7885437"/>
                <a:gd name="connsiteY1029" fmla="*/ 3510000 h 3510321"/>
                <a:gd name="connsiteX1030" fmla="*/ 2632499 w 7885437"/>
                <a:gd name="connsiteY1030" fmla="*/ 3510000 h 3510321"/>
                <a:gd name="connsiteX1031" fmla="*/ 2614499 w 7885437"/>
                <a:gd name="connsiteY1031" fmla="*/ 3510000 h 3510321"/>
                <a:gd name="connsiteX1032" fmla="*/ 2566614 w 7885437"/>
                <a:gd name="connsiteY1032" fmla="*/ 3510000 h 3510321"/>
                <a:gd name="connsiteX1033" fmla="*/ 2566614 w 7885437"/>
                <a:gd name="connsiteY1033" fmla="*/ 3510321 h 3510321"/>
                <a:gd name="connsiteX1034" fmla="*/ 2548613 w 7885437"/>
                <a:gd name="connsiteY1034" fmla="*/ 3510321 h 3510321"/>
                <a:gd name="connsiteX1035" fmla="*/ 2548613 w 7885437"/>
                <a:gd name="connsiteY1035" fmla="*/ 3510000 h 3510321"/>
                <a:gd name="connsiteX1036" fmla="*/ 2500727 w 7885437"/>
                <a:gd name="connsiteY1036" fmla="*/ 3510000 h 3510321"/>
                <a:gd name="connsiteX1037" fmla="*/ 2500727 w 7885437"/>
                <a:gd name="connsiteY1037" fmla="*/ 3510321 h 3510321"/>
                <a:gd name="connsiteX1038" fmla="*/ 2482727 w 7885437"/>
                <a:gd name="connsiteY1038" fmla="*/ 3510321 h 3510321"/>
                <a:gd name="connsiteX1039" fmla="*/ 2482727 w 7885437"/>
                <a:gd name="connsiteY1039" fmla="*/ 3510000 h 3510321"/>
                <a:gd name="connsiteX1040" fmla="*/ 2434841 w 7885437"/>
                <a:gd name="connsiteY1040" fmla="*/ 3510000 h 3510321"/>
                <a:gd name="connsiteX1041" fmla="*/ 2434841 w 7885437"/>
                <a:gd name="connsiteY1041" fmla="*/ 3510321 h 3510321"/>
                <a:gd name="connsiteX1042" fmla="*/ 2416841 w 7885437"/>
                <a:gd name="connsiteY1042" fmla="*/ 3510321 h 3510321"/>
                <a:gd name="connsiteX1043" fmla="*/ 2416841 w 7885437"/>
                <a:gd name="connsiteY1043" fmla="*/ 3510000 h 3510321"/>
                <a:gd name="connsiteX1044" fmla="*/ 2368956 w 7885437"/>
                <a:gd name="connsiteY1044" fmla="*/ 3510000 h 3510321"/>
                <a:gd name="connsiteX1045" fmla="*/ 2368956 w 7885437"/>
                <a:gd name="connsiteY1045" fmla="*/ 3510321 h 3510321"/>
                <a:gd name="connsiteX1046" fmla="*/ 2350956 w 7885437"/>
                <a:gd name="connsiteY1046" fmla="*/ 3510321 h 3510321"/>
                <a:gd name="connsiteX1047" fmla="*/ 2350956 w 7885437"/>
                <a:gd name="connsiteY1047" fmla="*/ 3510000 h 3510321"/>
                <a:gd name="connsiteX1048" fmla="*/ 2303069 w 7885437"/>
                <a:gd name="connsiteY1048" fmla="*/ 3510000 h 3510321"/>
                <a:gd name="connsiteX1049" fmla="*/ 2285069 w 7885437"/>
                <a:gd name="connsiteY1049" fmla="*/ 3510000 h 3510321"/>
                <a:gd name="connsiteX1050" fmla="*/ 2237184 w 7885437"/>
                <a:gd name="connsiteY1050" fmla="*/ 3510000 h 3510321"/>
                <a:gd name="connsiteX1051" fmla="*/ 2237184 w 7885437"/>
                <a:gd name="connsiteY1051" fmla="*/ 3510321 h 3510321"/>
                <a:gd name="connsiteX1052" fmla="*/ 2219183 w 7885437"/>
                <a:gd name="connsiteY1052" fmla="*/ 3510321 h 3510321"/>
                <a:gd name="connsiteX1053" fmla="*/ 2219183 w 7885437"/>
                <a:gd name="connsiteY1053" fmla="*/ 3510000 h 3510321"/>
                <a:gd name="connsiteX1054" fmla="*/ 2171297 w 7885437"/>
                <a:gd name="connsiteY1054" fmla="*/ 3510000 h 3510321"/>
                <a:gd name="connsiteX1055" fmla="*/ 2171297 w 7885437"/>
                <a:gd name="connsiteY1055" fmla="*/ 3510321 h 3510321"/>
                <a:gd name="connsiteX1056" fmla="*/ 2153298 w 7885437"/>
                <a:gd name="connsiteY1056" fmla="*/ 3510321 h 3510321"/>
                <a:gd name="connsiteX1057" fmla="*/ 2153298 w 7885437"/>
                <a:gd name="connsiteY1057" fmla="*/ 3510000 h 3510321"/>
                <a:gd name="connsiteX1058" fmla="*/ 2105412 w 7885437"/>
                <a:gd name="connsiteY1058" fmla="*/ 3510000 h 3510321"/>
                <a:gd name="connsiteX1059" fmla="*/ 2105412 w 7885437"/>
                <a:gd name="connsiteY1059" fmla="*/ 3510321 h 3510321"/>
                <a:gd name="connsiteX1060" fmla="*/ 2087412 w 7885437"/>
                <a:gd name="connsiteY1060" fmla="*/ 3510321 h 3510321"/>
                <a:gd name="connsiteX1061" fmla="*/ 2087412 w 7885437"/>
                <a:gd name="connsiteY1061" fmla="*/ 3510000 h 3510321"/>
                <a:gd name="connsiteX1062" fmla="*/ 2039525 w 7885437"/>
                <a:gd name="connsiteY1062" fmla="*/ 3510000 h 3510321"/>
                <a:gd name="connsiteX1063" fmla="*/ 2039525 w 7885437"/>
                <a:gd name="connsiteY1063" fmla="*/ 3510321 h 3510321"/>
                <a:gd name="connsiteX1064" fmla="*/ 2021526 w 7885437"/>
                <a:gd name="connsiteY1064" fmla="*/ 3510321 h 3510321"/>
                <a:gd name="connsiteX1065" fmla="*/ 2021526 w 7885437"/>
                <a:gd name="connsiteY1065" fmla="*/ 3510000 h 3510321"/>
                <a:gd name="connsiteX1066" fmla="*/ 1973639 w 7885437"/>
                <a:gd name="connsiteY1066" fmla="*/ 3510000 h 3510321"/>
                <a:gd name="connsiteX1067" fmla="*/ 1955639 w 7885437"/>
                <a:gd name="connsiteY1067" fmla="*/ 3510000 h 3510321"/>
                <a:gd name="connsiteX1068" fmla="*/ 1907753 w 7885437"/>
                <a:gd name="connsiteY1068" fmla="*/ 3510000 h 3510321"/>
                <a:gd name="connsiteX1069" fmla="*/ 1907753 w 7885437"/>
                <a:gd name="connsiteY1069" fmla="*/ 3510321 h 3510321"/>
                <a:gd name="connsiteX1070" fmla="*/ 1889754 w 7885437"/>
                <a:gd name="connsiteY1070" fmla="*/ 3510321 h 3510321"/>
                <a:gd name="connsiteX1071" fmla="*/ 1889754 w 7885437"/>
                <a:gd name="connsiteY1071" fmla="*/ 3510000 h 3510321"/>
                <a:gd name="connsiteX1072" fmla="*/ 1841868 w 7885437"/>
                <a:gd name="connsiteY1072" fmla="*/ 3510000 h 3510321"/>
                <a:gd name="connsiteX1073" fmla="*/ 1841868 w 7885437"/>
                <a:gd name="connsiteY1073" fmla="*/ 3510321 h 3510321"/>
                <a:gd name="connsiteX1074" fmla="*/ 1823867 w 7885437"/>
                <a:gd name="connsiteY1074" fmla="*/ 3510321 h 3510321"/>
                <a:gd name="connsiteX1075" fmla="*/ 1823867 w 7885437"/>
                <a:gd name="connsiteY1075" fmla="*/ 3510000 h 3510321"/>
                <a:gd name="connsiteX1076" fmla="*/ 1775981 w 7885437"/>
                <a:gd name="connsiteY1076" fmla="*/ 3510000 h 3510321"/>
                <a:gd name="connsiteX1077" fmla="*/ 1775981 w 7885437"/>
                <a:gd name="connsiteY1077" fmla="*/ 3510321 h 3510321"/>
                <a:gd name="connsiteX1078" fmla="*/ 1757981 w 7885437"/>
                <a:gd name="connsiteY1078" fmla="*/ 3510321 h 3510321"/>
                <a:gd name="connsiteX1079" fmla="*/ 1757981 w 7885437"/>
                <a:gd name="connsiteY1079" fmla="*/ 3510000 h 3510321"/>
                <a:gd name="connsiteX1080" fmla="*/ 1710095 w 7885437"/>
                <a:gd name="connsiteY1080" fmla="*/ 3510000 h 3510321"/>
                <a:gd name="connsiteX1081" fmla="*/ 1710095 w 7885437"/>
                <a:gd name="connsiteY1081" fmla="*/ 3510321 h 3510321"/>
                <a:gd name="connsiteX1082" fmla="*/ 1692095 w 7885437"/>
                <a:gd name="connsiteY1082" fmla="*/ 3510321 h 3510321"/>
                <a:gd name="connsiteX1083" fmla="*/ 1692095 w 7885437"/>
                <a:gd name="connsiteY1083" fmla="*/ 3510000 h 3510321"/>
                <a:gd name="connsiteX1084" fmla="*/ 1644209 w 7885437"/>
                <a:gd name="connsiteY1084" fmla="*/ 3510000 h 3510321"/>
                <a:gd name="connsiteX1085" fmla="*/ 1626209 w 7885437"/>
                <a:gd name="connsiteY1085" fmla="*/ 3510000 h 3510321"/>
                <a:gd name="connsiteX1086" fmla="*/ 1578324 w 7885437"/>
                <a:gd name="connsiteY1086" fmla="*/ 3510000 h 3510321"/>
                <a:gd name="connsiteX1087" fmla="*/ 1578324 w 7885437"/>
                <a:gd name="connsiteY1087" fmla="*/ 3510321 h 3510321"/>
                <a:gd name="connsiteX1088" fmla="*/ 1560323 w 7885437"/>
                <a:gd name="connsiteY1088" fmla="*/ 3510321 h 3510321"/>
                <a:gd name="connsiteX1089" fmla="*/ 1560323 w 7885437"/>
                <a:gd name="connsiteY1089" fmla="*/ 3510000 h 3510321"/>
                <a:gd name="connsiteX1090" fmla="*/ 1512438 w 7885437"/>
                <a:gd name="connsiteY1090" fmla="*/ 3510000 h 3510321"/>
                <a:gd name="connsiteX1091" fmla="*/ 1512438 w 7885437"/>
                <a:gd name="connsiteY1091" fmla="*/ 3510321 h 3510321"/>
                <a:gd name="connsiteX1092" fmla="*/ 1494437 w 7885437"/>
                <a:gd name="connsiteY1092" fmla="*/ 3510321 h 3510321"/>
                <a:gd name="connsiteX1093" fmla="*/ 1494437 w 7885437"/>
                <a:gd name="connsiteY1093" fmla="*/ 3510000 h 3510321"/>
                <a:gd name="connsiteX1094" fmla="*/ 1446551 w 7885437"/>
                <a:gd name="connsiteY1094" fmla="*/ 3510000 h 3510321"/>
                <a:gd name="connsiteX1095" fmla="*/ 1446551 w 7885437"/>
                <a:gd name="connsiteY1095" fmla="*/ 3510321 h 3510321"/>
                <a:gd name="connsiteX1096" fmla="*/ 1428551 w 7885437"/>
                <a:gd name="connsiteY1096" fmla="*/ 3510321 h 3510321"/>
                <a:gd name="connsiteX1097" fmla="*/ 1428551 w 7885437"/>
                <a:gd name="connsiteY1097" fmla="*/ 3510000 h 3510321"/>
                <a:gd name="connsiteX1098" fmla="*/ 1380666 w 7885437"/>
                <a:gd name="connsiteY1098" fmla="*/ 3510000 h 3510321"/>
                <a:gd name="connsiteX1099" fmla="*/ 1380666 w 7885437"/>
                <a:gd name="connsiteY1099" fmla="*/ 3510321 h 3510321"/>
                <a:gd name="connsiteX1100" fmla="*/ 1362666 w 7885437"/>
                <a:gd name="connsiteY1100" fmla="*/ 3510321 h 3510321"/>
                <a:gd name="connsiteX1101" fmla="*/ 1362666 w 7885437"/>
                <a:gd name="connsiteY1101" fmla="*/ 3510000 h 3510321"/>
                <a:gd name="connsiteX1102" fmla="*/ 1314779 w 7885437"/>
                <a:gd name="connsiteY1102" fmla="*/ 3510000 h 3510321"/>
                <a:gd name="connsiteX1103" fmla="*/ 1296779 w 7885437"/>
                <a:gd name="connsiteY1103" fmla="*/ 3510000 h 3510321"/>
                <a:gd name="connsiteX1104" fmla="*/ 1248894 w 7885437"/>
                <a:gd name="connsiteY1104" fmla="*/ 3510000 h 3510321"/>
                <a:gd name="connsiteX1105" fmla="*/ 1248894 w 7885437"/>
                <a:gd name="connsiteY1105" fmla="*/ 3510321 h 3510321"/>
                <a:gd name="connsiteX1106" fmla="*/ 1230893 w 7885437"/>
                <a:gd name="connsiteY1106" fmla="*/ 3510321 h 3510321"/>
                <a:gd name="connsiteX1107" fmla="*/ 1230893 w 7885437"/>
                <a:gd name="connsiteY1107" fmla="*/ 3510000 h 3510321"/>
                <a:gd name="connsiteX1108" fmla="*/ 1183008 w 7885437"/>
                <a:gd name="connsiteY1108" fmla="*/ 3510000 h 3510321"/>
                <a:gd name="connsiteX1109" fmla="*/ 1183008 w 7885437"/>
                <a:gd name="connsiteY1109" fmla="*/ 3510321 h 3510321"/>
                <a:gd name="connsiteX1110" fmla="*/ 1165007 w 7885437"/>
                <a:gd name="connsiteY1110" fmla="*/ 3510321 h 3510321"/>
                <a:gd name="connsiteX1111" fmla="*/ 1165007 w 7885437"/>
                <a:gd name="connsiteY1111" fmla="*/ 3510000 h 3510321"/>
                <a:gd name="connsiteX1112" fmla="*/ 1117122 w 7885437"/>
                <a:gd name="connsiteY1112" fmla="*/ 3510000 h 3510321"/>
                <a:gd name="connsiteX1113" fmla="*/ 1117122 w 7885437"/>
                <a:gd name="connsiteY1113" fmla="*/ 3510321 h 3510321"/>
                <a:gd name="connsiteX1114" fmla="*/ 1099122 w 7885437"/>
                <a:gd name="connsiteY1114" fmla="*/ 3510321 h 3510321"/>
                <a:gd name="connsiteX1115" fmla="*/ 1099122 w 7885437"/>
                <a:gd name="connsiteY1115" fmla="*/ 3510000 h 3510321"/>
                <a:gd name="connsiteX1116" fmla="*/ 1051238 w 7885437"/>
                <a:gd name="connsiteY1116" fmla="*/ 3510000 h 3510321"/>
                <a:gd name="connsiteX1117" fmla="*/ 1051238 w 7885437"/>
                <a:gd name="connsiteY1117" fmla="*/ 3510321 h 3510321"/>
                <a:gd name="connsiteX1118" fmla="*/ 1033238 w 7885437"/>
                <a:gd name="connsiteY1118" fmla="*/ 3510321 h 3510321"/>
                <a:gd name="connsiteX1119" fmla="*/ 1033238 w 7885437"/>
                <a:gd name="connsiteY1119" fmla="*/ 3510000 h 3510321"/>
                <a:gd name="connsiteX1120" fmla="*/ 985350 w 7885437"/>
                <a:gd name="connsiteY1120" fmla="*/ 3510000 h 3510321"/>
                <a:gd name="connsiteX1121" fmla="*/ 967350 w 7885437"/>
                <a:gd name="connsiteY1121" fmla="*/ 3510000 h 3510321"/>
                <a:gd name="connsiteX1122" fmla="*/ 919466 w 7885437"/>
                <a:gd name="connsiteY1122" fmla="*/ 3510000 h 3510321"/>
                <a:gd name="connsiteX1123" fmla="*/ 919466 w 7885437"/>
                <a:gd name="connsiteY1123" fmla="*/ 3510321 h 3510321"/>
                <a:gd name="connsiteX1124" fmla="*/ 901466 w 7885437"/>
                <a:gd name="connsiteY1124" fmla="*/ 3510321 h 3510321"/>
                <a:gd name="connsiteX1125" fmla="*/ 901466 w 7885437"/>
                <a:gd name="connsiteY1125" fmla="*/ 3510000 h 3510321"/>
                <a:gd name="connsiteX1126" fmla="*/ 853581 w 7885437"/>
                <a:gd name="connsiteY1126" fmla="*/ 3510000 h 3510321"/>
                <a:gd name="connsiteX1127" fmla="*/ 853581 w 7885437"/>
                <a:gd name="connsiteY1127" fmla="*/ 3510321 h 3510321"/>
                <a:gd name="connsiteX1128" fmla="*/ 835580 w 7885437"/>
                <a:gd name="connsiteY1128" fmla="*/ 3510321 h 3510321"/>
                <a:gd name="connsiteX1129" fmla="*/ 835580 w 7885437"/>
                <a:gd name="connsiteY1129" fmla="*/ 3510000 h 3510321"/>
                <a:gd name="connsiteX1130" fmla="*/ 787694 w 7885437"/>
                <a:gd name="connsiteY1130" fmla="*/ 3510000 h 3510321"/>
                <a:gd name="connsiteX1131" fmla="*/ 787694 w 7885437"/>
                <a:gd name="connsiteY1131" fmla="*/ 3510321 h 3510321"/>
                <a:gd name="connsiteX1132" fmla="*/ 769694 w 7885437"/>
                <a:gd name="connsiteY1132" fmla="*/ 3510321 h 3510321"/>
                <a:gd name="connsiteX1133" fmla="*/ 769694 w 7885437"/>
                <a:gd name="connsiteY1133" fmla="*/ 3510000 h 3510321"/>
                <a:gd name="connsiteX1134" fmla="*/ 721808 w 7885437"/>
                <a:gd name="connsiteY1134" fmla="*/ 3510000 h 3510321"/>
                <a:gd name="connsiteX1135" fmla="*/ 721808 w 7885437"/>
                <a:gd name="connsiteY1135" fmla="*/ 3510321 h 3510321"/>
                <a:gd name="connsiteX1136" fmla="*/ 703808 w 7885437"/>
                <a:gd name="connsiteY1136" fmla="*/ 3510321 h 3510321"/>
                <a:gd name="connsiteX1137" fmla="*/ 703808 w 7885437"/>
                <a:gd name="connsiteY1137" fmla="*/ 3510000 h 3510321"/>
                <a:gd name="connsiteX1138" fmla="*/ 655919 w 7885437"/>
                <a:gd name="connsiteY1138" fmla="*/ 3510000 h 3510321"/>
                <a:gd name="connsiteX1139" fmla="*/ 637919 w 7885437"/>
                <a:gd name="connsiteY1139" fmla="*/ 3510000 h 3510321"/>
                <a:gd name="connsiteX1140" fmla="*/ 18000 w 7885437"/>
                <a:gd name="connsiteY1140" fmla="*/ 3510000 h 3510321"/>
                <a:gd name="connsiteX1141" fmla="*/ 0 w 7885437"/>
                <a:gd name="connsiteY1141" fmla="*/ 3510000 h 3510321"/>
                <a:gd name="connsiteX1142" fmla="*/ 0 w 7885437"/>
                <a:gd name="connsiteY1142" fmla="*/ 3492000 h 3510321"/>
                <a:gd name="connsiteX1143" fmla="*/ 0 w 7885437"/>
                <a:gd name="connsiteY1143" fmla="*/ 18000 h 3510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</a:cxnLst>
              <a:rect l="l" t="t" r="r" b="b"/>
              <a:pathLst>
                <a:path w="7885437" h="3510321">
                  <a:moveTo>
                    <a:pt x="7244493" y="18000"/>
                  </a:moveTo>
                  <a:lnTo>
                    <a:pt x="7244493" y="3492000"/>
                  </a:lnTo>
                  <a:lnTo>
                    <a:pt x="7867437" y="3492000"/>
                  </a:lnTo>
                  <a:lnTo>
                    <a:pt x="7867437" y="18000"/>
                  </a:lnTo>
                  <a:close/>
                  <a:moveTo>
                    <a:pt x="6915089" y="18000"/>
                  </a:moveTo>
                  <a:lnTo>
                    <a:pt x="6915089" y="3492000"/>
                  </a:lnTo>
                  <a:lnTo>
                    <a:pt x="6962975" y="3492000"/>
                  </a:lnTo>
                  <a:lnTo>
                    <a:pt x="6962975" y="3402321"/>
                  </a:lnTo>
                  <a:lnTo>
                    <a:pt x="6980975" y="3402321"/>
                  </a:lnTo>
                  <a:lnTo>
                    <a:pt x="6980975" y="3492000"/>
                  </a:lnTo>
                  <a:lnTo>
                    <a:pt x="7028861" y="3492000"/>
                  </a:lnTo>
                  <a:lnTo>
                    <a:pt x="7028861" y="3402321"/>
                  </a:lnTo>
                  <a:lnTo>
                    <a:pt x="7046861" y="3402321"/>
                  </a:lnTo>
                  <a:lnTo>
                    <a:pt x="7046861" y="3492000"/>
                  </a:lnTo>
                  <a:lnTo>
                    <a:pt x="7094747" y="3492000"/>
                  </a:lnTo>
                  <a:lnTo>
                    <a:pt x="7094747" y="3402321"/>
                  </a:lnTo>
                  <a:lnTo>
                    <a:pt x="7112747" y="3402321"/>
                  </a:lnTo>
                  <a:lnTo>
                    <a:pt x="7112747" y="3492000"/>
                  </a:lnTo>
                  <a:lnTo>
                    <a:pt x="7160633" y="3492000"/>
                  </a:lnTo>
                  <a:lnTo>
                    <a:pt x="7160633" y="3402321"/>
                  </a:lnTo>
                  <a:lnTo>
                    <a:pt x="7178633" y="3402321"/>
                  </a:lnTo>
                  <a:lnTo>
                    <a:pt x="7178633" y="3492000"/>
                  </a:lnTo>
                  <a:lnTo>
                    <a:pt x="7226493" y="3492000"/>
                  </a:lnTo>
                  <a:lnTo>
                    <a:pt x="7226493" y="18000"/>
                  </a:lnTo>
                  <a:lnTo>
                    <a:pt x="7178633" y="18000"/>
                  </a:lnTo>
                  <a:lnTo>
                    <a:pt x="7178633" y="110381"/>
                  </a:lnTo>
                  <a:lnTo>
                    <a:pt x="7160633" y="110381"/>
                  </a:lnTo>
                  <a:lnTo>
                    <a:pt x="7160633" y="18000"/>
                  </a:lnTo>
                  <a:lnTo>
                    <a:pt x="7112747" y="18000"/>
                  </a:lnTo>
                  <a:lnTo>
                    <a:pt x="7112747" y="110381"/>
                  </a:lnTo>
                  <a:lnTo>
                    <a:pt x="7094747" y="110381"/>
                  </a:lnTo>
                  <a:lnTo>
                    <a:pt x="7094747" y="18000"/>
                  </a:lnTo>
                  <a:lnTo>
                    <a:pt x="7046861" y="18000"/>
                  </a:lnTo>
                  <a:lnTo>
                    <a:pt x="7046861" y="110381"/>
                  </a:lnTo>
                  <a:lnTo>
                    <a:pt x="7028861" y="110381"/>
                  </a:lnTo>
                  <a:lnTo>
                    <a:pt x="7028861" y="18000"/>
                  </a:lnTo>
                  <a:lnTo>
                    <a:pt x="6980975" y="18000"/>
                  </a:lnTo>
                  <a:lnTo>
                    <a:pt x="6980975" y="110381"/>
                  </a:lnTo>
                  <a:lnTo>
                    <a:pt x="6962975" y="110381"/>
                  </a:lnTo>
                  <a:lnTo>
                    <a:pt x="6962975" y="18000"/>
                  </a:lnTo>
                  <a:close/>
                  <a:moveTo>
                    <a:pt x="6585659" y="18000"/>
                  </a:moveTo>
                  <a:lnTo>
                    <a:pt x="6585659" y="3492000"/>
                  </a:lnTo>
                  <a:lnTo>
                    <a:pt x="6633545" y="3492000"/>
                  </a:lnTo>
                  <a:lnTo>
                    <a:pt x="6633545" y="3402321"/>
                  </a:lnTo>
                  <a:lnTo>
                    <a:pt x="6651545" y="3402321"/>
                  </a:lnTo>
                  <a:lnTo>
                    <a:pt x="6651545" y="3492000"/>
                  </a:lnTo>
                  <a:lnTo>
                    <a:pt x="6699431" y="3492000"/>
                  </a:lnTo>
                  <a:lnTo>
                    <a:pt x="6699431" y="3402321"/>
                  </a:lnTo>
                  <a:lnTo>
                    <a:pt x="6717431" y="3402321"/>
                  </a:lnTo>
                  <a:lnTo>
                    <a:pt x="6717431" y="3492000"/>
                  </a:lnTo>
                  <a:lnTo>
                    <a:pt x="6765317" y="3492000"/>
                  </a:lnTo>
                  <a:lnTo>
                    <a:pt x="6765317" y="3402321"/>
                  </a:lnTo>
                  <a:lnTo>
                    <a:pt x="6783317" y="3402321"/>
                  </a:lnTo>
                  <a:lnTo>
                    <a:pt x="6783317" y="3492000"/>
                  </a:lnTo>
                  <a:lnTo>
                    <a:pt x="6831203" y="3492000"/>
                  </a:lnTo>
                  <a:lnTo>
                    <a:pt x="6831203" y="3402321"/>
                  </a:lnTo>
                  <a:lnTo>
                    <a:pt x="6849203" y="3402321"/>
                  </a:lnTo>
                  <a:lnTo>
                    <a:pt x="6849203" y="3492000"/>
                  </a:lnTo>
                  <a:lnTo>
                    <a:pt x="6897089" y="3492000"/>
                  </a:lnTo>
                  <a:lnTo>
                    <a:pt x="6897089" y="18000"/>
                  </a:lnTo>
                  <a:lnTo>
                    <a:pt x="6849203" y="18000"/>
                  </a:lnTo>
                  <a:lnTo>
                    <a:pt x="6849203" y="110381"/>
                  </a:lnTo>
                  <a:lnTo>
                    <a:pt x="6831203" y="110381"/>
                  </a:lnTo>
                  <a:lnTo>
                    <a:pt x="6831203" y="18000"/>
                  </a:lnTo>
                  <a:lnTo>
                    <a:pt x="6783317" y="18000"/>
                  </a:lnTo>
                  <a:lnTo>
                    <a:pt x="6783317" y="110381"/>
                  </a:lnTo>
                  <a:lnTo>
                    <a:pt x="6765317" y="110381"/>
                  </a:lnTo>
                  <a:lnTo>
                    <a:pt x="6765317" y="18000"/>
                  </a:lnTo>
                  <a:lnTo>
                    <a:pt x="6717431" y="18000"/>
                  </a:lnTo>
                  <a:lnTo>
                    <a:pt x="6717431" y="110381"/>
                  </a:lnTo>
                  <a:lnTo>
                    <a:pt x="6699431" y="110381"/>
                  </a:lnTo>
                  <a:lnTo>
                    <a:pt x="6699431" y="18000"/>
                  </a:lnTo>
                  <a:lnTo>
                    <a:pt x="6651545" y="18000"/>
                  </a:lnTo>
                  <a:lnTo>
                    <a:pt x="6651545" y="110381"/>
                  </a:lnTo>
                  <a:lnTo>
                    <a:pt x="6633545" y="110381"/>
                  </a:lnTo>
                  <a:lnTo>
                    <a:pt x="6633545" y="18000"/>
                  </a:lnTo>
                  <a:close/>
                  <a:moveTo>
                    <a:pt x="6256229" y="18000"/>
                  </a:moveTo>
                  <a:lnTo>
                    <a:pt x="6256229" y="3492000"/>
                  </a:lnTo>
                  <a:lnTo>
                    <a:pt x="6304115" y="3492000"/>
                  </a:lnTo>
                  <a:lnTo>
                    <a:pt x="6304115" y="3402321"/>
                  </a:lnTo>
                  <a:lnTo>
                    <a:pt x="6322115" y="3402321"/>
                  </a:lnTo>
                  <a:lnTo>
                    <a:pt x="6322115" y="3492000"/>
                  </a:lnTo>
                  <a:lnTo>
                    <a:pt x="6370001" y="3492000"/>
                  </a:lnTo>
                  <a:lnTo>
                    <a:pt x="6370001" y="3402321"/>
                  </a:lnTo>
                  <a:lnTo>
                    <a:pt x="6388001" y="3402321"/>
                  </a:lnTo>
                  <a:lnTo>
                    <a:pt x="6388001" y="3492000"/>
                  </a:lnTo>
                  <a:lnTo>
                    <a:pt x="6435887" y="3492000"/>
                  </a:lnTo>
                  <a:lnTo>
                    <a:pt x="6435887" y="3402321"/>
                  </a:lnTo>
                  <a:lnTo>
                    <a:pt x="6453887" y="3402321"/>
                  </a:lnTo>
                  <a:lnTo>
                    <a:pt x="6453887" y="3492000"/>
                  </a:lnTo>
                  <a:lnTo>
                    <a:pt x="6501773" y="3492000"/>
                  </a:lnTo>
                  <a:lnTo>
                    <a:pt x="6501773" y="3402321"/>
                  </a:lnTo>
                  <a:lnTo>
                    <a:pt x="6519773" y="3402321"/>
                  </a:lnTo>
                  <a:lnTo>
                    <a:pt x="6519773" y="3492000"/>
                  </a:lnTo>
                  <a:lnTo>
                    <a:pt x="6567659" y="3492000"/>
                  </a:lnTo>
                  <a:lnTo>
                    <a:pt x="6567659" y="18000"/>
                  </a:lnTo>
                  <a:lnTo>
                    <a:pt x="6519773" y="18000"/>
                  </a:lnTo>
                  <a:lnTo>
                    <a:pt x="6519773" y="110381"/>
                  </a:lnTo>
                  <a:lnTo>
                    <a:pt x="6501773" y="110381"/>
                  </a:lnTo>
                  <a:lnTo>
                    <a:pt x="6501773" y="18000"/>
                  </a:lnTo>
                  <a:lnTo>
                    <a:pt x="6453887" y="18000"/>
                  </a:lnTo>
                  <a:lnTo>
                    <a:pt x="6453887" y="110381"/>
                  </a:lnTo>
                  <a:lnTo>
                    <a:pt x="6435887" y="110381"/>
                  </a:lnTo>
                  <a:lnTo>
                    <a:pt x="6435887" y="18000"/>
                  </a:lnTo>
                  <a:lnTo>
                    <a:pt x="6388001" y="18000"/>
                  </a:lnTo>
                  <a:lnTo>
                    <a:pt x="6388001" y="110381"/>
                  </a:lnTo>
                  <a:lnTo>
                    <a:pt x="6370001" y="110381"/>
                  </a:lnTo>
                  <a:lnTo>
                    <a:pt x="6370001" y="18000"/>
                  </a:lnTo>
                  <a:lnTo>
                    <a:pt x="6322115" y="18000"/>
                  </a:lnTo>
                  <a:lnTo>
                    <a:pt x="6322115" y="110381"/>
                  </a:lnTo>
                  <a:lnTo>
                    <a:pt x="6304115" y="110381"/>
                  </a:lnTo>
                  <a:lnTo>
                    <a:pt x="6304115" y="18000"/>
                  </a:lnTo>
                  <a:close/>
                  <a:moveTo>
                    <a:pt x="5926799" y="18000"/>
                  </a:moveTo>
                  <a:lnTo>
                    <a:pt x="5926799" y="3492000"/>
                  </a:lnTo>
                  <a:lnTo>
                    <a:pt x="5974685" y="3492000"/>
                  </a:lnTo>
                  <a:lnTo>
                    <a:pt x="5974685" y="3402321"/>
                  </a:lnTo>
                  <a:lnTo>
                    <a:pt x="5992685" y="3402321"/>
                  </a:lnTo>
                  <a:lnTo>
                    <a:pt x="5992685" y="3492000"/>
                  </a:lnTo>
                  <a:lnTo>
                    <a:pt x="6040571" y="3492000"/>
                  </a:lnTo>
                  <a:lnTo>
                    <a:pt x="6040571" y="3402321"/>
                  </a:lnTo>
                  <a:lnTo>
                    <a:pt x="6058571" y="3402321"/>
                  </a:lnTo>
                  <a:lnTo>
                    <a:pt x="6058571" y="3492000"/>
                  </a:lnTo>
                  <a:lnTo>
                    <a:pt x="6106457" y="3492000"/>
                  </a:lnTo>
                  <a:lnTo>
                    <a:pt x="6106457" y="3402321"/>
                  </a:lnTo>
                  <a:lnTo>
                    <a:pt x="6124457" y="3402321"/>
                  </a:lnTo>
                  <a:lnTo>
                    <a:pt x="6124457" y="3492000"/>
                  </a:lnTo>
                  <a:lnTo>
                    <a:pt x="6172343" y="3492000"/>
                  </a:lnTo>
                  <a:lnTo>
                    <a:pt x="6172343" y="3402321"/>
                  </a:lnTo>
                  <a:lnTo>
                    <a:pt x="6190343" y="3402321"/>
                  </a:lnTo>
                  <a:lnTo>
                    <a:pt x="6190343" y="3492000"/>
                  </a:lnTo>
                  <a:lnTo>
                    <a:pt x="6238229" y="3492000"/>
                  </a:lnTo>
                  <a:lnTo>
                    <a:pt x="6238229" y="18000"/>
                  </a:lnTo>
                  <a:lnTo>
                    <a:pt x="6190343" y="18000"/>
                  </a:lnTo>
                  <a:lnTo>
                    <a:pt x="6190343" y="110381"/>
                  </a:lnTo>
                  <a:lnTo>
                    <a:pt x="6172343" y="110381"/>
                  </a:lnTo>
                  <a:lnTo>
                    <a:pt x="6172343" y="18000"/>
                  </a:lnTo>
                  <a:lnTo>
                    <a:pt x="6124457" y="18000"/>
                  </a:lnTo>
                  <a:lnTo>
                    <a:pt x="6124457" y="110381"/>
                  </a:lnTo>
                  <a:lnTo>
                    <a:pt x="6106457" y="110381"/>
                  </a:lnTo>
                  <a:lnTo>
                    <a:pt x="6106457" y="18000"/>
                  </a:lnTo>
                  <a:lnTo>
                    <a:pt x="6058571" y="18000"/>
                  </a:lnTo>
                  <a:lnTo>
                    <a:pt x="6058571" y="110381"/>
                  </a:lnTo>
                  <a:lnTo>
                    <a:pt x="6040571" y="110381"/>
                  </a:lnTo>
                  <a:lnTo>
                    <a:pt x="6040571" y="18000"/>
                  </a:lnTo>
                  <a:lnTo>
                    <a:pt x="5992685" y="18000"/>
                  </a:lnTo>
                  <a:lnTo>
                    <a:pt x="5992685" y="110381"/>
                  </a:lnTo>
                  <a:lnTo>
                    <a:pt x="5974685" y="110381"/>
                  </a:lnTo>
                  <a:lnTo>
                    <a:pt x="5974685" y="18000"/>
                  </a:lnTo>
                  <a:close/>
                  <a:moveTo>
                    <a:pt x="5597369" y="18000"/>
                  </a:moveTo>
                  <a:lnTo>
                    <a:pt x="5597369" y="3492000"/>
                  </a:lnTo>
                  <a:lnTo>
                    <a:pt x="5645255" y="3492000"/>
                  </a:lnTo>
                  <a:lnTo>
                    <a:pt x="5645255" y="3402321"/>
                  </a:lnTo>
                  <a:lnTo>
                    <a:pt x="5663255" y="3402321"/>
                  </a:lnTo>
                  <a:lnTo>
                    <a:pt x="5663255" y="3492000"/>
                  </a:lnTo>
                  <a:lnTo>
                    <a:pt x="5711141" y="3492000"/>
                  </a:lnTo>
                  <a:lnTo>
                    <a:pt x="5711141" y="3402321"/>
                  </a:lnTo>
                  <a:lnTo>
                    <a:pt x="5729141" y="3402321"/>
                  </a:lnTo>
                  <a:lnTo>
                    <a:pt x="5729141" y="3492000"/>
                  </a:lnTo>
                  <a:lnTo>
                    <a:pt x="5777027" y="3492000"/>
                  </a:lnTo>
                  <a:lnTo>
                    <a:pt x="5777027" y="3402321"/>
                  </a:lnTo>
                  <a:lnTo>
                    <a:pt x="5795027" y="3402321"/>
                  </a:lnTo>
                  <a:lnTo>
                    <a:pt x="5795027" y="3492000"/>
                  </a:lnTo>
                  <a:lnTo>
                    <a:pt x="5842913" y="3492000"/>
                  </a:lnTo>
                  <a:lnTo>
                    <a:pt x="5842913" y="3402321"/>
                  </a:lnTo>
                  <a:lnTo>
                    <a:pt x="5860913" y="3402321"/>
                  </a:lnTo>
                  <a:lnTo>
                    <a:pt x="5860913" y="3492000"/>
                  </a:lnTo>
                  <a:lnTo>
                    <a:pt x="5908799" y="3492000"/>
                  </a:lnTo>
                  <a:lnTo>
                    <a:pt x="5908799" y="18000"/>
                  </a:lnTo>
                  <a:lnTo>
                    <a:pt x="5860913" y="18000"/>
                  </a:lnTo>
                  <a:lnTo>
                    <a:pt x="5860913" y="110381"/>
                  </a:lnTo>
                  <a:lnTo>
                    <a:pt x="5842913" y="110381"/>
                  </a:lnTo>
                  <a:lnTo>
                    <a:pt x="5842913" y="18000"/>
                  </a:lnTo>
                  <a:lnTo>
                    <a:pt x="5795027" y="18000"/>
                  </a:lnTo>
                  <a:lnTo>
                    <a:pt x="5795027" y="110381"/>
                  </a:lnTo>
                  <a:lnTo>
                    <a:pt x="5777027" y="110381"/>
                  </a:lnTo>
                  <a:lnTo>
                    <a:pt x="5777027" y="18000"/>
                  </a:lnTo>
                  <a:lnTo>
                    <a:pt x="5729141" y="18000"/>
                  </a:lnTo>
                  <a:lnTo>
                    <a:pt x="5729141" y="110381"/>
                  </a:lnTo>
                  <a:lnTo>
                    <a:pt x="5711141" y="110381"/>
                  </a:lnTo>
                  <a:lnTo>
                    <a:pt x="5711141" y="18000"/>
                  </a:lnTo>
                  <a:lnTo>
                    <a:pt x="5663255" y="18000"/>
                  </a:lnTo>
                  <a:lnTo>
                    <a:pt x="5663255" y="110381"/>
                  </a:lnTo>
                  <a:lnTo>
                    <a:pt x="5645255" y="110381"/>
                  </a:lnTo>
                  <a:lnTo>
                    <a:pt x="5645255" y="18000"/>
                  </a:lnTo>
                  <a:close/>
                  <a:moveTo>
                    <a:pt x="5267939" y="18000"/>
                  </a:moveTo>
                  <a:lnTo>
                    <a:pt x="5267939" y="3492000"/>
                  </a:lnTo>
                  <a:lnTo>
                    <a:pt x="5315825" y="3492000"/>
                  </a:lnTo>
                  <a:lnTo>
                    <a:pt x="5315825" y="3402321"/>
                  </a:lnTo>
                  <a:lnTo>
                    <a:pt x="5333825" y="3402321"/>
                  </a:lnTo>
                  <a:lnTo>
                    <a:pt x="5333825" y="3492000"/>
                  </a:lnTo>
                  <a:lnTo>
                    <a:pt x="5381711" y="3492000"/>
                  </a:lnTo>
                  <a:lnTo>
                    <a:pt x="5381711" y="3402321"/>
                  </a:lnTo>
                  <a:lnTo>
                    <a:pt x="5399711" y="3402321"/>
                  </a:lnTo>
                  <a:lnTo>
                    <a:pt x="5399711" y="3492000"/>
                  </a:lnTo>
                  <a:lnTo>
                    <a:pt x="5447597" y="3492000"/>
                  </a:lnTo>
                  <a:lnTo>
                    <a:pt x="5447597" y="3402321"/>
                  </a:lnTo>
                  <a:lnTo>
                    <a:pt x="5465597" y="3402321"/>
                  </a:lnTo>
                  <a:lnTo>
                    <a:pt x="5465597" y="3492000"/>
                  </a:lnTo>
                  <a:lnTo>
                    <a:pt x="5513483" y="3492000"/>
                  </a:lnTo>
                  <a:lnTo>
                    <a:pt x="5513483" y="3402321"/>
                  </a:lnTo>
                  <a:lnTo>
                    <a:pt x="5531483" y="3402321"/>
                  </a:lnTo>
                  <a:lnTo>
                    <a:pt x="5531483" y="3492000"/>
                  </a:lnTo>
                  <a:lnTo>
                    <a:pt x="5579369" y="3492000"/>
                  </a:lnTo>
                  <a:lnTo>
                    <a:pt x="5579369" y="18000"/>
                  </a:lnTo>
                  <a:lnTo>
                    <a:pt x="5531483" y="18000"/>
                  </a:lnTo>
                  <a:lnTo>
                    <a:pt x="5531483" y="110381"/>
                  </a:lnTo>
                  <a:lnTo>
                    <a:pt x="5513483" y="110381"/>
                  </a:lnTo>
                  <a:lnTo>
                    <a:pt x="5513483" y="18000"/>
                  </a:lnTo>
                  <a:lnTo>
                    <a:pt x="5465597" y="18000"/>
                  </a:lnTo>
                  <a:lnTo>
                    <a:pt x="5465597" y="110381"/>
                  </a:lnTo>
                  <a:lnTo>
                    <a:pt x="5447597" y="110381"/>
                  </a:lnTo>
                  <a:lnTo>
                    <a:pt x="5447597" y="18000"/>
                  </a:lnTo>
                  <a:lnTo>
                    <a:pt x="5399711" y="18000"/>
                  </a:lnTo>
                  <a:lnTo>
                    <a:pt x="5399711" y="110381"/>
                  </a:lnTo>
                  <a:lnTo>
                    <a:pt x="5381711" y="110381"/>
                  </a:lnTo>
                  <a:lnTo>
                    <a:pt x="5381711" y="18000"/>
                  </a:lnTo>
                  <a:lnTo>
                    <a:pt x="5333825" y="18000"/>
                  </a:lnTo>
                  <a:lnTo>
                    <a:pt x="5333825" y="110381"/>
                  </a:lnTo>
                  <a:lnTo>
                    <a:pt x="5315825" y="110381"/>
                  </a:lnTo>
                  <a:lnTo>
                    <a:pt x="5315825" y="18000"/>
                  </a:lnTo>
                  <a:close/>
                  <a:moveTo>
                    <a:pt x="4938509" y="18000"/>
                  </a:moveTo>
                  <a:lnTo>
                    <a:pt x="4938509" y="3492000"/>
                  </a:lnTo>
                  <a:lnTo>
                    <a:pt x="4986395" y="3492000"/>
                  </a:lnTo>
                  <a:lnTo>
                    <a:pt x="4986395" y="3402321"/>
                  </a:lnTo>
                  <a:lnTo>
                    <a:pt x="5004395" y="3402321"/>
                  </a:lnTo>
                  <a:lnTo>
                    <a:pt x="5004395" y="3492000"/>
                  </a:lnTo>
                  <a:lnTo>
                    <a:pt x="5052281" y="3492000"/>
                  </a:lnTo>
                  <a:lnTo>
                    <a:pt x="5052281" y="3402321"/>
                  </a:lnTo>
                  <a:lnTo>
                    <a:pt x="5070281" y="3402321"/>
                  </a:lnTo>
                  <a:lnTo>
                    <a:pt x="5070281" y="3492000"/>
                  </a:lnTo>
                  <a:lnTo>
                    <a:pt x="5118167" y="3492000"/>
                  </a:lnTo>
                  <a:lnTo>
                    <a:pt x="5118167" y="3402321"/>
                  </a:lnTo>
                  <a:lnTo>
                    <a:pt x="5136167" y="3402321"/>
                  </a:lnTo>
                  <a:lnTo>
                    <a:pt x="5136167" y="3492000"/>
                  </a:lnTo>
                  <a:lnTo>
                    <a:pt x="5184053" y="3492000"/>
                  </a:lnTo>
                  <a:lnTo>
                    <a:pt x="5184053" y="3402321"/>
                  </a:lnTo>
                  <a:lnTo>
                    <a:pt x="5202053" y="3402321"/>
                  </a:lnTo>
                  <a:lnTo>
                    <a:pt x="5202053" y="3492000"/>
                  </a:lnTo>
                  <a:lnTo>
                    <a:pt x="5249939" y="3492000"/>
                  </a:lnTo>
                  <a:lnTo>
                    <a:pt x="5249939" y="18000"/>
                  </a:lnTo>
                  <a:lnTo>
                    <a:pt x="5202053" y="18000"/>
                  </a:lnTo>
                  <a:lnTo>
                    <a:pt x="5202053" y="110381"/>
                  </a:lnTo>
                  <a:lnTo>
                    <a:pt x="5184053" y="110381"/>
                  </a:lnTo>
                  <a:lnTo>
                    <a:pt x="5184053" y="18000"/>
                  </a:lnTo>
                  <a:lnTo>
                    <a:pt x="5136167" y="18000"/>
                  </a:lnTo>
                  <a:lnTo>
                    <a:pt x="5136167" y="110381"/>
                  </a:lnTo>
                  <a:lnTo>
                    <a:pt x="5118167" y="110381"/>
                  </a:lnTo>
                  <a:lnTo>
                    <a:pt x="5118167" y="18000"/>
                  </a:lnTo>
                  <a:lnTo>
                    <a:pt x="5070281" y="18000"/>
                  </a:lnTo>
                  <a:lnTo>
                    <a:pt x="5070281" y="110381"/>
                  </a:lnTo>
                  <a:lnTo>
                    <a:pt x="5052281" y="110381"/>
                  </a:lnTo>
                  <a:lnTo>
                    <a:pt x="5052281" y="18000"/>
                  </a:lnTo>
                  <a:lnTo>
                    <a:pt x="5004395" y="18000"/>
                  </a:lnTo>
                  <a:lnTo>
                    <a:pt x="5004395" y="110381"/>
                  </a:lnTo>
                  <a:lnTo>
                    <a:pt x="4986395" y="110381"/>
                  </a:lnTo>
                  <a:lnTo>
                    <a:pt x="4986395" y="18000"/>
                  </a:lnTo>
                  <a:close/>
                  <a:moveTo>
                    <a:pt x="4609079" y="18000"/>
                  </a:moveTo>
                  <a:lnTo>
                    <a:pt x="4609079" y="3492000"/>
                  </a:lnTo>
                  <a:lnTo>
                    <a:pt x="4656965" y="3492000"/>
                  </a:lnTo>
                  <a:lnTo>
                    <a:pt x="4656965" y="3402321"/>
                  </a:lnTo>
                  <a:lnTo>
                    <a:pt x="4674965" y="3402321"/>
                  </a:lnTo>
                  <a:lnTo>
                    <a:pt x="4674965" y="3492000"/>
                  </a:lnTo>
                  <a:lnTo>
                    <a:pt x="4722851" y="3492000"/>
                  </a:lnTo>
                  <a:lnTo>
                    <a:pt x="4722851" y="3402321"/>
                  </a:lnTo>
                  <a:lnTo>
                    <a:pt x="4740851" y="3402321"/>
                  </a:lnTo>
                  <a:lnTo>
                    <a:pt x="4740851" y="3492000"/>
                  </a:lnTo>
                  <a:lnTo>
                    <a:pt x="4788737" y="3492000"/>
                  </a:lnTo>
                  <a:lnTo>
                    <a:pt x="4788737" y="3402321"/>
                  </a:lnTo>
                  <a:lnTo>
                    <a:pt x="4806737" y="3402321"/>
                  </a:lnTo>
                  <a:lnTo>
                    <a:pt x="4806737" y="3492000"/>
                  </a:lnTo>
                  <a:lnTo>
                    <a:pt x="4854623" y="3492000"/>
                  </a:lnTo>
                  <a:lnTo>
                    <a:pt x="4854623" y="3402321"/>
                  </a:lnTo>
                  <a:lnTo>
                    <a:pt x="4872623" y="3402321"/>
                  </a:lnTo>
                  <a:lnTo>
                    <a:pt x="4872623" y="3492000"/>
                  </a:lnTo>
                  <a:lnTo>
                    <a:pt x="4920509" y="3492000"/>
                  </a:lnTo>
                  <a:lnTo>
                    <a:pt x="4920509" y="18000"/>
                  </a:lnTo>
                  <a:lnTo>
                    <a:pt x="4872623" y="18000"/>
                  </a:lnTo>
                  <a:lnTo>
                    <a:pt x="4872623" y="110381"/>
                  </a:lnTo>
                  <a:lnTo>
                    <a:pt x="4854623" y="110381"/>
                  </a:lnTo>
                  <a:lnTo>
                    <a:pt x="4854623" y="18000"/>
                  </a:lnTo>
                  <a:lnTo>
                    <a:pt x="4806737" y="18000"/>
                  </a:lnTo>
                  <a:lnTo>
                    <a:pt x="4806737" y="110381"/>
                  </a:lnTo>
                  <a:lnTo>
                    <a:pt x="4788737" y="110381"/>
                  </a:lnTo>
                  <a:lnTo>
                    <a:pt x="4788737" y="18000"/>
                  </a:lnTo>
                  <a:lnTo>
                    <a:pt x="4740851" y="18000"/>
                  </a:lnTo>
                  <a:lnTo>
                    <a:pt x="4740851" y="110381"/>
                  </a:lnTo>
                  <a:lnTo>
                    <a:pt x="4722851" y="110381"/>
                  </a:lnTo>
                  <a:lnTo>
                    <a:pt x="4722851" y="18000"/>
                  </a:lnTo>
                  <a:lnTo>
                    <a:pt x="4674965" y="18000"/>
                  </a:lnTo>
                  <a:lnTo>
                    <a:pt x="4674965" y="110381"/>
                  </a:lnTo>
                  <a:lnTo>
                    <a:pt x="4656965" y="110381"/>
                  </a:lnTo>
                  <a:lnTo>
                    <a:pt x="4656965" y="18000"/>
                  </a:lnTo>
                  <a:close/>
                  <a:moveTo>
                    <a:pt x="4279649" y="18000"/>
                  </a:moveTo>
                  <a:lnTo>
                    <a:pt x="4279649" y="3492000"/>
                  </a:lnTo>
                  <a:lnTo>
                    <a:pt x="4327535" y="3492000"/>
                  </a:lnTo>
                  <a:lnTo>
                    <a:pt x="4327535" y="3402321"/>
                  </a:lnTo>
                  <a:lnTo>
                    <a:pt x="4345535" y="3402321"/>
                  </a:lnTo>
                  <a:lnTo>
                    <a:pt x="4345535" y="3492000"/>
                  </a:lnTo>
                  <a:lnTo>
                    <a:pt x="4393421" y="3492000"/>
                  </a:lnTo>
                  <a:lnTo>
                    <a:pt x="4393421" y="3402321"/>
                  </a:lnTo>
                  <a:lnTo>
                    <a:pt x="4411421" y="3402321"/>
                  </a:lnTo>
                  <a:lnTo>
                    <a:pt x="4411421" y="3492000"/>
                  </a:lnTo>
                  <a:lnTo>
                    <a:pt x="4459307" y="3492000"/>
                  </a:lnTo>
                  <a:lnTo>
                    <a:pt x="4459307" y="3402321"/>
                  </a:lnTo>
                  <a:lnTo>
                    <a:pt x="4477307" y="3402321"/>
                  </a:lnTo>
                  <a:lnTo>
                    <a:pt x="4477307" y="3492000"/>
                  </a:lnTo>
                  <a:lnTo>
                    <a:pt x="4525193" y="3492000"/>
                  </a:lnTo>
                  <a:lnTo>
                    <a:pt x="4525193" y="3402321"/>
                  </a:lnTo>
                  <a:lnTo>
                    <a:pt x="4543193" y="3402321"/>
                  </a:lnTo>
                  <a:lnTo>
                    <a:pt x="4543193" y="3492000"/>
                  </a:lnTo>
                  <a:lnTo>
                    <a:pt x="4591079" y="3492000"/>
                  </a:lnTo>
                  <a:lnTo>
                    <a:pt x="4591079" y="18000"/>
                  </a:lnTo>
                  <a:lnTo>
                    <a:pt x="4543193" y="18000"/>
                  </a:lnTo>
                  <a:lnTo>
                    <a:pt x="4543193" y="110381"/>
                  </a:lnTo>
                  <a:lnTo>
                    <a:pt x="4525193" y="110381"/>
                  </a:lnTo>
                  <a:lnTo>
                    <a:pt x="4525193" y="18000"/>
                  </a:lnTo>
                  <a:lnTo>
                    <a:pt x="4477307" y="18000"/>
                  </a:lnTo>
                  <a:lnTo>
                    <a:pt x="4477307" y="110381"/>
                  </a:lnTo>
                  <a:lnTo>
                    <a:pt x="4459307" y="110381"/>
                  </a:lnTo>
                  <a:lnTo>
                    <a:pt x="4459307" y="18000"/>
                  </a:lnTo>
                  <a:lnTo>
                    <a:pt x="4411421" y="18000"/>
                  </a:lnTo>
                  <a:lnTo>
                    <a:pt x="4411421" y="110381"/>
                  </a:lnTo>
                  <a:lnTo>
                    <a:pt x="4393421" y="110381"/>
                  </a:lnTo>
                  <a:lnTo>
                    <a:pt x="4393421" y="18000"/>
                  </a:lnTo>
                  <a:lnTo>
                    <a:pt x="4345535" y="18000"/>
                  </a:lnTo>
                  <a:lnTo>
                    <a:pt x="4345535" y="110381"/>
                  </a:lnTo>
                  <a:lnTo>
                    <a:pt x="4327535" y="110381"/>
                  </a:lnTo>
                  <a:lnTo>
                    <a:pt x="4327535" y="18000"/>
                  </a:lnTo>
                  <a:close/>
                  <a:moveTo>
                    <a:pt x="3950219" y="18000"/>
                  </a:moveTo>
                  <a:lnTo>
                    <a:pt x="3950219" y="3492000"/>
                  </a:lnTo>
                  <a:lnTo>
                    <a:pt x="3998105" y="3492000"/>
                  </a:lnTo>
                  <a:lnTo>
                    <a:pt x="3998105" y="3402321"/>
                  </a:lnTo>
                  <a:lnTo>
                    <a:pt x="4016105" y="3402321"/>
                  </a:lnTo>
                  <a:lnTo>
                    <a:pt x="4016105" y="3492000"/>
                  </a:lnTo>
                  <a:lnTo>
                    <a:pt x="4063991" y="3492000"/>
                  </a:lnTo>
                  <a:lnTo>
                    <a:pt x="4063991" y="3402321"/>
                  </a:lnTo>
                  <a:lnTo>
                    <a:pt x="4081991" y="3402321"/>
                  </a:lnTo>
                  <a:lnTo>
                    <a:pt x="4081991" y="3492000"/>
                  </a:lnTo>
                  <a:lnTo>
                    <a:pt x="4129877" y="3492000"/>
                  </a:lnTo>
                  <a:lnTo>
                    <a:pt x="4129877" y="3402321"/>
                  </a:lnTo>
                  <a:lnTo>
                    <a:pt x="4147877" y="3402321"/>
                  </a:lnTo>
                  <a:lnTo>
                    <a:pt x="4147877" y="3492000"/>
                  </a:lnTo>
                  <a:lnTo>
                    <a:pt x="4195763" y="3492000"/>
                  </a:lnTo>
                  <a:lnTo>
                    <a:pt x="4195763" y="3402321"/>
                  </a:lnTo>
                  <a:lnTo>
                    <a:pt x="4213763" y="3402321"/>
                  </a:lnTo>
                  <a:lnTo>
                    <a:pt x="4213763" y="3492000"/>
                  </a:lnTo>
                  <a:lnTo>
                    <a:pt x="4261649" y="3492000"/>
                  </a:lnTo>
                  <a:lnTo>
                    <a:pt x="4261649" y="18000"/>
                  </a:lnTo>
                  <a:lnTo>
                    <a:pt x="4213763" y="18000"/>
                  </a:lnTo>
                  <a:lnTo>
                    <a:pt x="4213763" y="110381"/>
                  </a:lnTo>
                  <a:lnTo>
                    <a:pt x="4195763" y="110381"/>
                  </a:lnTo>
                  <a:lnTo>
                    <a:pt x="4195763" y="18000"/>
                  </a:lnTo>
                  <a:lnTo>
                    <a:pt x="4147877" y="18000"/>
                  </a:lnTo>
                  <a:lnTo>
                    <a:pt x="4147877" y="110381"/>
                  </a:lnTo>
                  <a:lnTo>
                    <a:pt x="4129877" y="110381"/>
                  </a:lnTo>
                  <a:lnTo>
                    <a:pt x="4129877" y="18000"/>
                  </a:lnTo>
                  <a:lnTo>
                    <a:pt x="4081991" y="18000"/>
                  </a:lnTo>
                  <a:lnTo>
                    <a:pt x="4081991" y="110381"/>
                  </a:lnTo>
                  <a:lnTo>
                    <a:pt x="4063991" y="110381"/>
                  </a:lnTo>
                  <a:lnTo>
                    <a:pt x="4063991" y="18000"/>
                  </a:lnTo>
                  <a:lnTo>
                    <a:pt x="4016105" y="18000"/>
                  </a:lnTo>
                  <a:lnTo>
                    <a:pt x="4016105" y="110381"/>
                  </a:lnTo>
                  <a:lnTo>
                    <a:pt x="3998105" y="110381"/>
                  </a:lnTo>
                  <a:lnTo>
                    <a:pt x="3998105" y="18000"/>
                  </a:lnTo>
                  <a:close/>
                  <a:moveTo>
                    <a:pt x="3620789" y="18000"/>
                  </a:moveTo>
                  <a:lnTo>
                    <a:pt x="3620789" y="3492000"/>
                  </a:lnTo>
                  <a:lnTo>
                    <a:pt x="3668675" y="3492000"/>
                  </a:lnTo>
                  <a:lnTo>
                    <a:pt x="3668675" y="3402321"/>
                  </a:lnTo>
                  <a:lnTo>
                    <a:pt x="3686675" y="3402321"/>
                  </a:lnTo>
                  <a:lnTo>
                    <a:pt x="3686675" y="3492000"/>
                  </a:lnTo>
                  <a:lnTo>
                    <a:pt x="3734561" y="3492000"/>
                  </a:lnTo>
                  <a:lnTo>
                    <a:pt x="3734561" y="3402321"/>
                  </a:lnTo>
                  <a:lnTo>
                    <a:pt x="3752561" y="3402321"/>
                  </a:lnTo>
                  <a:lnTo>
                    <a:pt x="3752561" y="3492000"/>
                  </a:lnTo>
                  <a:lnTo>
                    <a:pt x="3800447" y="3492000"/>
                  </a:lnTo>
                  <a:lnTo>
                    <a:pt x="3800447" y="3402321"/>
                  </a:lnTo>
                  <a:lnTo>
                    <a:pt x="3818447" y="3402321"/>
                  </a:lnTo>
                  <a:lnTo>
                    <a:pt x="3818447" y="3492000"/>
                  </a:lnTo>
                  <a:lnTo>
                    <a:pt x="3866333" y="3492000"/>
                  </a:lnTo>
                  <a:lnTo>
                    <a:pt x="3866333" y="3402321"/>
                  </a:lnTo>
                  <a:lnTo>
                    <a:pt x="3884333" y="3402321"/>
                  </a:lnTo>
                  <a:lnTo>
                    <a:pt x="3884333" y="3492000"/>
                  </a:lnTo>
                  <a:lnTo>
                    <a:pt x="3932219" y="3492000"/>
                  </a:lnTo>
                  <a:lnTo>
                    <a:pt x="3932219" y="18000"/>
                  </a:lnTo>
                  <a:lnTo>
                    <a:pt x="3884333" y="18000"/>
                  </a:lnTo>
                  <a:lnTo>
                    <a:pt x="3884333" y="110381"/>
                  </a:lnTo>
                  <a:lnTo>
                    <a:pt x="3866333" y="110381"/>
                  </a:lnTo>
                  <a:lnTo>
                    <a:pt x="3866333" y="18000"/>
                  </a:lnTo>
                  <a:lnTo>
                    <a:pt x="3818447" y="18000"/>
                  </a:lnTo>
                  <a:lnTo>
                    <a:pt x="3818447" y="110381"/>
                  </a:lnTo>
                  <a:lnTo>
                    <a:pt x="3800447" y="110381"/>
                  </a:lnTo>
                  <a:lnTo>
                    <a:pt x="3800447" y="18000"/>
                  </a:lnTo>
                  <a:lnTo>
                    <a:pt x="3752561" y="18000"/>
                  </a:lnTo>
                  <a:lnTo>
                    <a:pt x="3752561" y="110381"/>
                  </a:lnTo>
                  <a:lnTo>
                    <a:pt x="3734561" y="110381"/>
                  </a:lnTo>
                  <a:lnTo>
                    <a:pt x="3734561" y="18000"/>
                  </a:lnTo>
                  <a:lnTo>
                    <a:pt x="3686675" y="18000"/>
                  </a:lnTo>
                  <a:lnTo>
                    <a:pt x="3686675" y="110381"/>
                  </a:lnTo>
                  <a:lnTo>
                    <a:pt x="3668675" y="110381"/>
                  </a:lnTo>
                  <a:lnTo>
                    <a:pt x="3668675" y="18000"/>
                  </a:lnTo>
                  <a:close/>
                  <a:moveTo>
                    <a:pt x="3291359" y="18000"/>
                  </a:moveTo>
                  <a:lnTo>
                    <a:pt x="3291359" y="3492000"/>
                  </a:lnTo>
                  <a:lnTo>
                    <a:pt x="3339245" y="3492000"/>
                  </a:lnTo>
                  <a:lnTo>
                    <a:pt x="3339245" y="3402321"/>
                  </a:lnTo>
                  <a:lnTo>
                    <a:pt x="3357245" y="3402321"/>
                  </a:lnTo>
                  <a:lnTo>
                    <a:pt x="3357245" y="3492000"/>
                  </a:lnTo>
                  <a:lnTo>
                    <a:pt x="3405131" y="3492000"/>
                  </a:lnTo>
                  <a:lnTo>
                    <a:pt x="3405131" y="3402321"/>
                  </a:lnTo>
                  <a:lnTo>
                    <a:pt x="3423131" y="3402321"/>
                  </a:lnTo>
                  <a:lnTo>
                    <a:pt x="3423131" y="3492000"/>
                  </a:lnTo>
                  <a:lnTo>
                    <a:pt x="3471017" y="3492000"/>
                  </a:lnTo>
                  <a:lnTo>
                    <a:pt x="3471017" y="3402321"/>
                  </a:lnTo>
                  <a:lnTo>
                    <a:pt x="3489017" y="3402321"/>
                  </a:lnTo>
                  <a:lnTo>
                    <a:pt x="3489017" y="3492000"/>
                  </a:lnTo>
                  <a:lnTo>
                    <a:pt x="3536903" y="3492000"/>
                  </a:lnTo>
                  <a:lnTo>
                    <a:pt x="3536903" y="3402321"/>
                  </a:lnTo>
                  <a:lnTo>
                    <a:pt x="3554903" y="3402321"/>
                  </a:lnTo>
                  <a:lnTo>
                    <a:pt x="3554903" y="3492000"/>
                  </a:lnTo>
                  <a:lnTo>
                    <a:pt x="3602789" y="3492000"/>
                  </a:lnTo>
                  <a:lnTo>
                    <a:pt x="3602789" y="18000"/>
                  </a:lnTo>
                  <a:lnTo>
                    <a:pt x="3554903" y="18000"/>
                  </a:lnTo>
                  <a:lnTo>
                    <a:pt x="3554903" y="110381"/>
                  </a:lnTo>
                  <a:lnTo>
                    <a:pt x="3536903" y="110381"/>
                  </a:lnTo>
                  <a:lnTo>
                    <a:pt x="3536903" y="18000"/>
                  </a:lnTo>
                  <a:lnTo>
                    <a:pt x="3489017" y="18000"/>
                  </a:lnTo>
                  <a:lnTo>
                    <a:pt x="3489017" y="110381"/>
                  </a:lnTo>
                  <a:lnTo>
                    <a:pt x="3471017" y="110381"/>
                  </a:lnTo>
                  <a:lnTo>
                    <a:pt x="3471017" y="18000"/>
                  </a:lnTo>
                  <a:lnTo>
                    <a:pt x="3423131" y="18000"/>
                  </a:lnTo>
                  <a:lnTo>
                    <a:pt x="3423131" y="110381"/>
                  </a:lnTo>
                  <a:lnTo>
                    <a:pt x="3405131" y="110381"/>
                  </a:lnTo>
                  <a:lnTo>
                    <a:pt x="3405131" y="18000"/>
                  </a:lnTo>
                  <a:lnTo>
                    <a:pt x="3357245" y="18000"/>
                  </a:lnTo>
                  <a:lnTo>
                    <a:pt x="3357245" y="110381"/>
                  </a:lnTo>
                  <a:lnTo>
                    <a:pt x="3339245" y="110381"/>
                  </a:lnTo>
                  <a:lnTo>
                    <a:pt x="3339245" y="18000"/>
                  </a:lnTo>
                  <a:close/>
                  <a:moveTo>
                    <a:pt x="2961929" y="18000"/>
                  </a:moveTo>
                  <a:lnTo>
                    <a:pt x="2961929" y="3492000"/>
                  </a:lnTo>
                  <a:lnTo>
                    <a:pt x="3009815" y="3492000"/>
                  </a:lnTo>
                  <a:lnTo>
                    <a:pt x="3009815" y="3402321"/>
                  </a:lnTo>
                  <a:lnTo>
                    <a:pt x="3027815" y="3402321"/>
                  </a:lnTo>
                  <a:lnTo>
                    <a:pt x="3027815" y="3492000"/>
                  </a:lnTo>
                  <a:lnTo>
                    <a:pt x="3075701" y="3492000"/>
                  </a:lnTo>
                  <a:lnTo>
                    <a:pt x="3075701" y="3402321"/>
                  </a:lnTo>
                  <a:lnTo>
                    <a:pt x="3093702" y="3402321"/>
                  </a:lnTo>
                  <a:lnTo>
                    <a:pt x="3093702" y="3492000"/>
                  </a:lnTo>
                  <a:lnTo>
                    <a:pt x="3141587" y="3492000"/>
                  </a:lnTo>
                  <a:lnTo>
                    <a:pt x="3141587" y="3402321"/>
                  </a:lnTo>
                  <a:lnTo>
                    <a:pt x="3159588" y="3402321"/>
                  </a:lnTo>
                  <a:lnTo>
                    <a:pt x="3159588" y="3492000"/>
                  </a:lnTo>
                  <a:lnTo>
                    <a:pt x="3207473" y="3492000"/>
                  </a:lnTo>
                  <a:lnTo>
                    <a:pt x="3207473" y="3402321"/>
                  </a:lnTo>
                  <a:lnTo>
                    <a:pt x="3225473" y="3402321"/>
                  </a:lnTo>
                  <a:lnTo>
                    <a:pt x="3225473" y="3492000"/>
                  </a:lnTo>
                  <a:lnTo>
                    <a:pt x="3273359" y="3492000"/>
                  </a:lnTo>
                  <a:lnTo>
                    <a:pt x="3273359" y="18000"/>
                  </a:lnTo>
                  <a:lnTo>
                    <a:pt x="3225473" y="18000"/>
                  </a:lnTo>
                  <a:lnTo>
                    <a:pt x="3225473" y="110381"/>
                  </a:lnTo>
                  <a:lnTo>
                    <a:pt x="3207473" y="110381"/>
                  </a:lnTo>
                  <a:lnTo>
                    <a:pt x="3207473" y="18000"/>
                  </a:lnTo>
                  <a:lnTo>
                    <a:pt x="3159588" y="18000"/>
                  </a:lnTo>
                  <a:lnTo>
                    <a:pt x="3159588" y="110381"/>
                  </a:lnTo>
                  <a:lnTo>
                    <a:pt x="3141587" y="110381"/>
                  </a:lnTo>
                  <a:lnTo>
                    <a:pt x="3141587" y="18000"/>
                  </a:lnTo>
                  <a:lnTo>
                    <a:pt x="3093701" y="18000"/>
                  </a:lnTo>
                  <a:lnTo>
                    <a:pt x="3093701" y="110381"/>
                  </a:lnTo>
                  <a:lnTo>
                    <a:pt x="3075701" y="110381"/>
                  </a:lnTo>
                  <a:lnTo>
                    <a:pt x="3075701" y="18000"/>
                  </a:lnTo>
                  <a:lnTo>
                    <a:pt x="3027815" y="18000"/>
                  </a:lnTo>
                  <a:lnTo>
                    <a:pt x="3027815" y="110381"/>
                  </a:lnTo>
                  <a:lnTo>
                    <a:pt x="3009816" y="110381"/>
                  </a:lnTo>
                  <a:lnTo>
                    <a:pt x="3009816" y="18000"/>
                  </a:lnTo>
                  <a:close/>
                  <a:moveTo>
                    <a:pt x="2632499" y="18000"/>
                  </a:moveTo>
                  <a:lnTo>
                    <a:pt x="2632499" y="3492000"/>
                  </a:lnTo>
                  <a:lnTo>
                    <a:pt x="2680385" y="3492000"/>
                  </a:lnTo>
                  <a:lnTo>
                    <a:pt x="2680385" y="3402321"/>
                  </a:lnTo>
                  <a:lnTo>
                    <a:pt x="2698385" y="3402321"/>
                  </a:lnTo>
                  <a:lnTo>
                    <a:pt x="2698385" y="3492000"/>
                  </a:lnTo>
                  <a:lnTo>
                    <a:pt x="2746272" y="3492000"/>
                  </a:lnTo>
                  <a:lnTo>
                    <a:pt x="2746272" y="3402321"/>
                  </a:lnTo>
                  <a:lnTo>
                    <a:pt x="2764271" y="3402321"/>
                  </a:lnTo>
                  <a:lnTo>
                    <a:pt x="2764271" y="3492000"/>
                  </a:lnTo>
                  <a:lnTo>
                    <a:pt x="2812157" y="3492000"/>
                  </a:lnTo>
                  <a:lnTo>
                    <a:pt x="2812157" y="3402321"/>
                  </a:lnTo>
                  <a:lnTo>
                    <a:pt x="2830158" y="3402321"/>
                  </a:lnTo>
                  <a:lnTo>
                    <a:pt x="2830158" y="3492000"/>
                  </a:lnTo>
                  <a:lnTo>
                    <a:pt x="2878043" y="3492000"/>
                  </a:lnTo>
                  <a:lnTo>
                    <a:pt x="2878043" y="3402321"/>
                  </a:lnTo>
                  <a:lnTo>
                    <a:pt x="2896044" y="3402321"/>
                  </a:lnTo>
                  <a:lnTo>
                    <a:pt x="2896044" y="3492000"/>
                  </a:lnTo>
                  <a:lnTo>
                    <a:pt x="2943929" y="3492000"/>
                  </a:lnTo>
                  <a:lnTo>
                    <a:pt x="2943929" y="18000"/>
                  </a:lnTo>
                  <a:lnTo>
                    <a:pt x="2896043" y="18000"/>
                  </a:lnTo>
                  <a:lnTo>
                    <a:pt x="2896043" y="110381"/>
                  </a:lnTo>
                  <a:lnTo>
                    <a:pt x="2878044" y="110381"/>
                  </a:lnTo>
                  <a:lnTo>
                    <a:pt x="2878044" y="18000"/>
                  </a:lnTo>
                  <a:lnTo>
                    <a:pt x="2830158" y="18000"/>
                  </a:lnTo>
                  <a:lnTo>
                    <a:pt x="2830158" y="110381"/>
                  </a:lnTo>
                  <a:lnTo>
                    <a:pt x="2812157" y="110381"/>
                  </a:lnTo>
                  <a:lnTo>
                    <a:pt x="2812157" y="18000"/>
                  </a:lnTo>
                  <a:lnTo>
                    <a:pt x="2764271" y="18000"/>
                  </a:lnTo>
                  <a:lnTo>
                    <a:pt x="2764271" y="110381"/>
                  </a:lnTo>
                  <a:lnTo>
                    <a:pt x="2746271" y="110381"/>
                  </a:lnTo>
                  <a:lnTo>
                    <a:pt x="2746271" y="18000"/>
                  </a:lnTo>
                  <a:lnTo>
                    <a:pt x="2698385" y="18000"/>
                  </a:lnTo>
                  <a:lnTo>
                    <a:pt x="2698385" y="110381"/>
                  </a:lnTo>
                  <a:lnTo>
                    <a:pt x="2680385" y="110381"/>
                  </a:lnTo>
                  <a:lnTo>
                    <a:pt x="2680385" y="18000"/>
                  </a:lnTo>
                  <a:close/>
                  <a:moveTo>
                    <a:pt x="2303069" y="18000"/>
                  </a:moveTo>
                  <a:lnTo>
                    <a:pt x="2303069" y="3492000"/>
                  </a:lnTo>
                  <a:lnTo>
                    <a:pt x="2350956" y="3492000"/>
                  </a:lnTo>
                  <a:lnTo>
                    <a:pt x="2350956" y="3402321"/>
                  </a:lnTo>
                  <a:lnTo>
                    <a:pt x="2368956" y="3402321"/>
                  </a:lnTo>
                  <a:lnTo>
                    <a:pt x="2368956" y="3492000"/>
                  </a:lnTo>
                  <a:lnTo>
                    <a:pt x="2416841" y="3492000"/>
                  </a:lnTo>
                  <a:lnTo>
                    <a:pt x="2416841" y="3402321"/>
                  </a:lnTo>
                  <a:lnTo>
                    <a:pt x="2434841" y="3402321"/>
                  </a:lnTo>
                  <a:lnTo>
                    <a:pt x="2434841" y="3492000"/>
                  </a:lnTo>
                  <a:lnTo>
                    <a:pt x="2482727" y="3492000"/>
                  </a:lnTo>
                  <a:lnTo>
                    <a:pt x="2482727" y="3402321"/>
                  </a:lnTo>
                  <a:lnTo>
                    <a:pt x="2500727" y="3402321"/>
                  </a:lnTo>
                  <a:lnTo>
                    <a:pt x="2500727" y="3492000"/>
                  </a:lnTo>
                  <a:lnTo>
                    <a:pt x="2548613" y="3492000"/>
                  </a:lnTo>
                  <a:lnTo>
                    <a:pt x="2548613" y="3402321"/>
                  </a:lnTo>
                  <a:lnTo>
                    <a:pt x="2566614" y="3402321"/>
                  </a:lnTo>
                  <a:lnTo>
                    <a:pt x="2566614" y="3492000"/>
                  </a:lnTo>
                  <a:lnTo>
                    <a:pt x="2614499" y="3492000"/>
                  </a:lnTo>
                  <a:lnTo>
                    <a:pt x="2614499" y="18000"/>
                  </a:lnTo>
                  <a:lnTo>
                    <a:pt x="2566613" y="18000"/>
                  </a:lnTo>
                  <a:lnTo>
                    <a:pt x="2566613" y="110381"/>
                  </a:lnTo>
                  <a:lnTo>
                    <a:pt x="2548614" y="110381"/>
                  </a:lnTo>
                  <a:lnTo>
                    <a:pt x="2548614" y="18000"/>
                  </a:lnTo>
                  <a:lnTo>
                    <a:pt x="2500728" y="18000"/>
                  </a:lnTo>
                  <a:lnTo>
                    <a:pt x="2500728" y="110381"/>
                  </a:lnTo>
                  <a:lnTo>
                    <a:pt x="2482727" y="110381"/>
                  </a:lnTo>
                  <a:lnTo>
                    <a:pt x="2482727" y="18000"/>
                  </a:lnTo>
                  <a:lnTo>
                    <a:pt x="2434841" y="18000"/>
                  </a:lnTo>
                  <a:lnTo>
                    <a:pt x="2434841" y="110381"/>
                  </a:lnTo>
                  <a:lnTo>
                    <a:pt x="2416841" y="110381"/>
                  </a:lnTo>
                  <a:lnTo>
                    <a:pt x="2416841" y="18000"/>
                  </a:lnTo>
                  <a:lnTo>
                    <a:pt x="2368956" y="18000"/>
                  </a:lnTo>
                  <a:lnTo>
                    <a:pt x="2368956" y="110381"/>
                  </a:lnTo>
                  <a:lnTo>
                    <a:pt x="2350955" y="110381"/>
                  </a:lnTo>
                  <a:lnTo>
                    <a:pt x="2350955" y="18000"/>
                  </a:lnTo>
                  <a:close/>
                  <a:moveTo>
                    <a:pt x="1973639" y="18000"/>
                  </a:moveTo>
                  <a:lnTo>
                    <a:pt x="1973639" y="3492000"/>
                  </a:lnTo>
                  <a:lnTo>
                    <a:pt x="2021526" y="3492000"/>
                  </a:lnTo>
                  <a:lnTo>
                    <a:pt x="2021526" y="3402321"/>
                  </a:lnTo>
                  <a:lnTo>
                    <a:pt x="2039525" y="3402321"/>
                  </a:lnTo>
                  <a:lnTo>
                    <a:pt x="2039525" y="3492000"/>
                  </a:lnTo>
                  <a:lnTo>
                    <a:pt x="2087412" y="3492000"/>
                  </a:lnTo>
                  <a:lnTo>
                    <a:pt x="2087412" y="3402321"/>
                  </a:lnTo>
                  <a:lnTo>
                    <a:pt x="2105412" y="3402321"/>
                  </a:lnTo>
                  <a:lnTo>
                    <a:pt x="2105412" y="3492000"/>
                  </a:lnTo>
                  <a:lnTo>
                    <a:pt x="2153298" y="3492000"/>
                  </a:lnTo>
                  <a:lnTo>
                    <a:pt x="2153298" y="3402321"/>
                  </a:lnTo>
                  <a:lnTo>
                    <a:pt x="2171297" y="3402321"/>
                  </a:lnTo>
                  <a:lnTo>
                    <a:pt x="2171297" y="3492000"/>
                  </a:lnTo>
                  <a:lnTo>
                    <a:pt x="2219183" y="3492000"/>
                  </a:lnTo>
                  <a:lnTo>
                    <a:pt x="2219183" y="3402321"/>
                  </a:lnTo>
                  <a:lnTo>
                    <a:pt x="2237184" y="3402321"/>
                  </a:lnTo>
                  <a:lnTo>
                    <a:pt x="2237184" y="3492000"/>
                  </a:lnTo>
                  <a:lnTo>
                    <a:pt x="2285069" y="3492000"/>
                  </a:lnTo>
                  <a:lnTo>
                    <a:pt x="2285069" y="18000"/>
                  </a:lnTo>
                  <a:lnTo>
                    <a:pt x="2237183" y="18000"/>
                  </a:lnTo>
                  <a:lnTo>
                    <a:pt x="2237183" y="110381"/>
                  </a:lnTo>
                  <a:lnTo>
                    <a:pt x="2219183" y="110381"/>
                  </a:lnTo>
                  <a:lnTo>
                    <a:pt x="2219183" y="18000"/>
                  </a:lnTo>
                  <a:lnTo>
                    <a:pt x="2171297" y="18000"/>
                  </a:lnTo>
                  <a:lnTo>
                    <a:pt x="2171297" y="110381"/>
                  </a:lnTo>
                  <a:lnTo>
                    <a:pt x="2153297" y="110381"/>
                  </a:lnTo>
                  <a:lnTo>
                    <a:pt x="2153297" y="18000"/>
                  </a:lnTo>
                  <a:lnTo>
                    <a:pt x="2105411" y="18000"/>
                  </a:lnTo>
                  <a:lnTo>
                    <a:pt x="2105411" y="110381"/>
                  </a:lnTo>
                  <a:lnTo>
                    <a:pt x="2087412" y="110381"/>
                  </a:lnTo>
                  <a:lnTo>
                    <a:pt x="2087412" y="18000"/>
                  </a:lnTo>
                  <a:lnTo>
                    <a:pt x="2039526" y="18000"/>
                  </a:lnTo>
                  <a:lnTo>
                    <a:pt x="2039526" y="110381"/>
                  </a:lnTo>
                  <a:lnTo>
                    <a:pt x="2021525" y="110381"/>
                  </a:lnTo>
                  <a:lnTo>
                    <a:pt x="2021525" y="18000"/>
                  </a:lnTo>
                  <a:close/>
                  <a:moveTo>
                    <a:pt x="1644209" y="18000"/>
                  </a:moveTo>
                  <a:lnTo>
                    <a:pt x="1644209" y="3492000"/>
                  </a:lnTo>
                  <a:lnTo>
                    <a:pt x="1692095" y="3492000"/>
                  </a:lnTo>
                  <a:lnTo>
                    <a:pt x="1692095" y="3402321"/>
                  </a:lnTo>
                  <a:lnTo>
                    <a:pt x="1710095" y="3402321"/>
                  </a:lnTo>
                  <a:lnTo>
                    <a:pt x="1710095" y="3492000"/>
                  </a:lnTo>
                  <a:lnTo>
                    <a:pt x="1757981" y="3492000"/>
                  </a:lnTo>
                  <a:lnTo>
                    <a:pt x="1757981" y="3402321"/>
                  </a:lnTo>
                  <a:lnTo>
                    <a:pt x="1775981" y="3402321"/>
                  </a:lnTo>
                  <a:lnTo>
                    <a:pt x="1775981" y="3492000"/>
                  </a:lnTo>
                  <a:lnTo>
                    <a:pt x="1823867" y="3492000"/>
                  </a:lnTo>
                  <a:lnTo>
                    <a:pt x="1823867" y="3402321"/>
                  </a:lnTo>
                  <a:lnTo>
                    <a:pt x="1841868" y="3402321"/>
                  </a:lnTo>
                  <a:lnTo>
                    <a:pt x="1841868" y="3492000"/>
                  </a:lnTo>
                  <a:lnTo>
                    <a:pt x="1889754" y="3492000"/>
                  </a:lnTo>
                  <a:lnTo>
                    <a:pt x="1889754" y="3402321"/>
                  </a:lnTo>
                  <a:lnTo>
                    <a:pt x="1907753" y="3402321"/>
                  </a:lnTo>
                  <a:lnTo>
                    <a:pt x="1907753" y="3492000"/>
                  </a:lnTo>
                  <a:lnTo>
                    <a:pt x="1955639" y="3492000"/>
                  </a:lnTo>
                  <a:lnTo>
                    <a:pt x="1955639" y="18000"/>
                  </a:lnTo>
                  <a:lnTo>
                    <a:pt x="1907753" y="18000"/>
                  </a:lnTo>
                  <a:lnTo>
                    <a:pt x="1907753" y="110381"/>
                  </a:lnTo>
                  <a:lnTo>
                    <a:pt x="1889753" y="110381"/>
                  </a:lnTo>
                  <a:lnTo>
                    <a:pt x="1889753" y="18000"/>
                  </a:lnTo>
                  <a:lnTo>
                    <a:pt x="1841867" y="18000"/>
                  </a:lnTo>
                  <a:lnTo>
                    <a:pt x="1841867" y="110381"/>
                  </a:lnTo>
                  <a:lnTo>
                    <a:pt x="1823867" y="110381"/>
                  </a:lnTo>
                  <a:lnTo>
                    <a:pt x="1823867" y="18000"/>
                  </a:lnTo>
                  <a:lnTo>
                    <a:pt x="1775981" y="18000"/>
                  </a:lnTo>
                  <a:lnTo>
                    <a:pt x="1775981" y="110381"/>
                  </a:lnTo>
                  <a:lnTo>
                    <a:pt x="1757981" y="110381"/>
                  </a:lnTo>
                  <a:lnTo>
                    <a:pt x="1757981" y="18000"/>
                  </a:lnTo>
                  <a:lnTo>
                    <a:pt x="1710095" y="18000"/>
                  </a:lnTo>
                  <a:lnTo>
                    <a:pt x="1710095" y="110381"/>
                  </a:lnTo>
                  <a:lnTo>
                    <a:pt x="1692095" y="110381"/>
                  </a:lnTo>
                  <a:lnTo>
                    <a:pt x="1692095" y="18000"/>
                  </a:lnTo>
                  <a:close/>
                  <a:moveTo>
                    <a:pt x="1314779" y="18000"/>
                  </a:moveTo>
                  <a:lnTo>
                    <a:pt x="1314779" y="3492000"/>
                  </a:lnTo>
                  <a:lnTo>
                    <a:pt x="1362666" y="3492000"/>
                  </a:lnTo>
                  <a:lnTo>
                    <a:pt x="1362666" y="3402321"/>
                  </a:lnTo>
                  <a:lnTo>
                    <a:pt x="1380666" y="3402321"/>
                  </a:lnTo>
                  <a:lnTo>
                    <a:pt x="1380666" y="3492000"/>
                  </a:lnTo>
                  <a:lnTo>
                    <a:pt x="1428551" y="3492000"/>
                  </a:lnTo>
                  <a:lnTo>
                    <a:pt x="1428551" y="3402321"/>
                  </a:lnTo>
                  <a:lnTo>
                    <a:pt x="1446551" y="3402321"/>
                  </a:lnTo>
                  <a:lnTo>
                    <a:pt x="1446551" y="3492000"/>
                  </a:lnTo>
                  <a:lnTo>
                    <a:pt x="1494437" y="3492000"/>
                  </a:lnTo>
                  <a:lnTo>
                    <a:pt x="1494437" y="3402321"/>
                  </a:lnTo>
                  <a:lnTo>
                    <a:pt x="1512438" y="3402321"/>
                  </a:lnTo>
                  <a:lnTo>
                    <a:pt x="1512438" y="3492000"/>
                  </a:lnTo>
                  <a:lnTo>
                    <a:pt x="1560323" y="3492000"/>
                  </a:lnTo>
                  <a:lnTo>
                    <a:pt x="1560323" y="3402321"/>
                  </a:lnTo>
                  <a:lnTo>
                    <a:pt x="1578324" y="3402321"/>
                  </a:lnTo>
                  <a:lnTo>
                    <a:pt x="1578324" y="3492000"/>
                  </a:lnTo>
                  <a:lnTo>
                    <a:pt x="1626209" y="3492000"/>
                  </a:lnTo>
                  <a:lnTo>
                    <a:pt x="1626209" y="18000"/>
                  </a:lnTo>
                  <a:lnTo>
                    <a:pt x="1578324" y="18000"/>
                  </a:lnTo>
                  <a:lnTo>
                    <a:pt x="1578324" y="110381"/>
                  </a:lnTo>
                  <a:lnTo>
                    <a:pt x="1560323" y="110381"/>
                  </a:lnTo>
                  <a:lnTo>
                    <a:pt x="1560323" y="18000"/>
                  </a:lnTo>
                  <a:lnTo>
                    <a:pt x="1512437" y="18000"/>
                  </a:lnTo>
                  <a:lnTo>
                    <a:pt x="1512437" y="110381"/>
                  </a:lnTo>
                  <a:lnTo>
                    <a:pt x="1494437" y="110381"/>
                  </a:lnTo>
                  <a:lnTo>
                    <a:pt x="1494437" y="18000"/>
                  </a:lnTo>
                  <a:lnTo>
                    <a:pt x="1446551" y="18000"/>
                  </a:lnTo>
                  <a:lnTo>
                    <a:pt x="1446551" y="110381"/>
                  </a:lnTo>
                  <a:lnTo>
                    <a:pt x="1428551" y="110381"/>
                  </a:lnTo>
                  <a:lnTo>
                    <a:pt x="1428551" y="18000"/>
                  </a:lnTo>
                  <a:lnTo>
                    <a:pt x="1380665" y="18000"/>
                  </a:lnTo>
                  <a:lnTo>
                    <a:pt x="1380665" y="110381"/>
                  </a:lnTo>
                  <a:lnTo>
                    <a:pt x="1362665" y="110381"/>
                  </a:lnTo>
                  <a:lnTo>
                    <a:pt x="1362665" y="18000"/>
                  </a:lnTo>
                  <a:close/>
                  <a:moveTo>
                    <a:pt x="985350" y="18000"/>
                  </a:moveTo>
                  <a:lnTo>
                    <a:pt x="985350" y="3492000"/>
                  </a:lnTo>
                  <a:lnTo>
                    <a:pt x="1033238" y="3492000"/>
                  </a:lnTo>
                  <a:lnTo>
                    <a:pt x="1033238" y="3402321"/>
                  </a:lnTo>
                  <a:lnTo>
                    <a:pt x="1051238" y="3402321"/>
                  </a:lnTo>
                  <a:lnTo>
                    <a:pt x="1051238" y="3492000"/>
                  </a:lnTo>
                  <a:lnTo>
                    <a:pt x="1099122" y="3492000"/>
                  </a:lnTo>
                  <a:lnTo>
                    <a:pt x="1099122" y="3402321"/>
                  </a:lnTo>
                  <a:lnTo>
                    <a:pt x="1117122" y="3402321"/>
                  </a:lnTo>
                  <a:lnTo>
                    <a:pt x="1117122" y="3492000"/>
                  </a:lnTo>
                  <a:lnTo>
                    <a:pt x="1165007" y="3492000"/>
                  </a:lnTo>
                  <a:lnTo>
                    <a:pt x="1165007" y="3402321"/>
                  </a:lnTo>
                  <a:lnTo>
                    <a:pt x="1183008" y="3402321"/>
                  </a:lnTo>
                  <a:lnTo>
                    <a:pt x="1183008" y="3492000"/>
                  </a:lnTo>
                  <a:lnTo>
                    <a:pt x="1230893" y="3492000"/>
                  </a:lnTo>
                  <a:lnTo>
                    <a:pt x="1230893" y="3402321"/>
                  </a:lnTo>
                  <a:lnTo>
                    <a:pt x="1248894" y="3402321"/>
                  </a:lnTo>
                  <a:lnTo>
                    <a:pt x="1248894" y="3492000"/>
                  </a:lnTo>
                  <a:lnTo>
                    <a:pt x="1296779" y="3492000"/>
                  </a:lnTo>
                  <a:lnTo>
                    <a:pt x="1296779" y="18000"/>
                  </a:lnTo>
                  <a:lnTo>
                    <a:pt x="1248893" y="18000"/>
                  </a:lnTo>
                  <a:lnTo>
                    <a:pt x="1248893" y="110381"/>
                  </a:lnTo>
                  <a:lnTo>
                    <a:pt x="1230893" y="110381"/>
                  </a:lnTo>
                  <a:lnTo>
                    <a:pt x="1230893" y="18000"/>
                  </a:lnTo>
                  <a:lnTo>
                    <a:pt x="1183007" y="18000"/>
                  </a:lnTo>
                  <a:lnTo>
                    <a:pt x="1183007" y="110381"/>
                  </a:lnTo>
                  <a:lnTo>
                    <a:pt x="1165007" y="110381"/>
                  </a:lnTo>
                  <a:lnTo>
                    <a:pt x="1165007" y="18000"/>
                  </a:lnTo>
                  <a:lnTo>
                    <a:pt x="1117121" y="18000"/>
                  </a:lnTo>
                  <a:lnTo>
                    <a:pt x="1117121" y="110381"/>
                  </a:lnTo>
                  <a:lnTo>
                    <a:pt x="1099121" y="110381"/>
                  </a:lnTo>
                  <a:lnTo>
                    <a:pt x="1099121" y="18000"/>
                  </a:lnTo>
                  <a:lnTo>
                    <a:pt x="1051235" y="18000"/>
                  </a:lnTo>
                  <a:lnTo>
                    <a:pt x="1051235" y="110381"/>
                  </a:lnTo>
                  <a:lnTo>
                    <a:pt x="1033235" y="110381"/>
                  </a:lnTo>
                  <a:lnTo>
                    <a:pt x="1033235" y="18000"/>
                  </a:lnTo>
                  <a:close/>
                  <a:moveTo>
                    <a:pt x="655919" y="18000"/>
                  </a:moveTo>
                  <a:lnTo>
                    <a:pt x="655919" y="3492000"/>
                  </a:lnTo>
                  <a:lnTo>
                    <a:pt x="703808" y="3492000"/>
                  </a:lnTo>
                  <a:lnTo>
                    <a:pt x="703808" y="3402321"/>
                  </a:lnTo>
                  <a:lnTo>
                    <a:pt x="721808" y="3402321"/>
                  </a:lnTo>
                  <a:lnTo>
                    <a:pt x="721808" y="3492000"/>
                  </a:lnTo>
                  <a:lnTo>
                    <a:pt x="769694" y="3492000"/>
                  </a:lnTo>
                  <a:lnTo>
                    <a:pt x="769694" y="3402321"/>
                  </a:lnTo>
                  <a:lnTo>
                    <a:pt x="787694" y="3402321"/>
                  </a:lnTo>
                  <a:lnTo>
                    <a:pt x="787694" y="3492000"/>
                  </a:lnTo>
                  <a:lnTo>
                    <a:pt x="835580" y="3492000"/>
                  </a:lnTo>
                  <a:lnTo>
                    <a:pt x="835580" y="3402321"/>
                  </a:lnTo>
                  <a:lnTo>
                    <a:pt x="853581" y="3402321"/>
                  </a:lnTo>
                  <a:lnTo>
                    <a:pt x="853581" y="3492000"/>
                  </a:lnTo>
                  <a:lnTo>
                    <a:pt x="901466" y="3492000"/>
                  </a:lnTo>
                  <a:lnTo>
                    <a:pt x="901466" y="3402321"/>
                  </a:lnTo>
                  <a:lnTo>
                    <a:pt x="919466" y="3402321"/>
                  </a:lnTo>
                  <a:lnTo>
                    <a:pt x="919466" y="3492000"/>
                  </a:lnTo>
                  <a:lnTo>
                    <a:pt x="967350" y="3492000"/>
                  </a:lnTo>
                  <a:lnTo>
                    <a:pt x="967350" y="18000"/>
                  </a:lnTo>
                  <a:lnTo>
                    <a:pt x="919463" y="18000"/>
                  </a:lnTo>
                  <a:lnTo>
                    <a:pt x="919463" y="110381"/>
                  </a:lnTo>
                  <a:lnTo>
                    <a:pt x="901464" y="110381"/>
                  </a:lnTo>
                  <a:lnTo>
                    <a:pt x="901464" y="18000"/>
                  </a:lnTo>
                  <a:lnTo>
                    <a:pt x="853577" y="18000"/>
                  </a:lnTo>
                  <a:lnTo>
                    <a:pt x="853577" y="110381"/>
                  </a:lnTo>
                  <a:lnTo>
                    <a:pt x="835578" y="110381"/>
                  </a:lnTo>
                  <a:lnTo>
                    <a:pt x="835578" y="18000"/>
                  </a:lnTo>
                  <a:lnTo>
                    <a:pt x="787692" y="18000"/>
                  </a:lnTo>
                  <a:lnTo>
                    <a:pt x="787692" y="110381"/>
                  </a:lnTo>
                  <a:lnTo>
                    <a:pt x="769692" y="110381"/>
                  </a:lnTo>
                  <a:lnTo>
                    <a:pt x="769692" y="18000"/>
                  </a:lnTo>
                  <a:lnTo>
                    <a:pt x="721806" y="18000"/>
                  </a:lnTo>
                  <a:lnTo>
                    <a:pt x="721806" y="110381"/>
                  </a:lnTo>
                  <a:lnTo>
                    <a:pt x="703806" y="110381"/>
                  </a:lnTo>
                  <a:lnTo>
                    <a:pt x="703806" y="18000"/>
                  </a:lnTo>
                  <a:close/>
                  <a:moveTo>
                    <a:pt x="18000" y="18000"/>
                  </a:moveTo>
                  <a:lnTo>
                    <a:pt x="18000" y="3492000"/>
                  </a:lnTo>
                  <a:lnTo>
                    <a:pt x="637919" y="3492000"/>
                  </a:lnTo>
                  <a:lnTo>
                    <a:pt x="637919" y="18000"/>
                  </a:lnTo>
                  <a:close/>
                  <a:moveTo>
                    <a:pt x="0" y="0"/>
                  </a:moveTo>
                  <a:lnTo>
                    <a:pt x="18000" y="0"/>
                  </a:lnTo>
                  <a:lnTo>
                    <a:pt x="637919" y="0"/>
                  </a:lnTo>
                  <a:lnTo>
                    <a:pt x="655919" y="0"/>
                  </a:lnTo>
                  <a:lnTo>
                    <a:pt x="967350" y="0"/>
                  </a:lnTo>
                  <a:lnTo>
                    <a:pt x="985350" y="0"/>
                  </a:lnTo>
                  <a:lnTo>
                    <a:pt x="1296779" y="0"/>
                  </a:lnTo>
                  <a:lnTo>
                    <a:pt x="1314779" y="0"/>
                  </a:lnTo>
                  <a:lnTo>
                    <a:pt x="1626209" y="0"/>
                  </a:lnTo>
                  <a:lnTo>
                    <a:pt x="1644209" y="0"/>
                  </a:lnTo>
                  <a:lnTo>
                    <a:pt x="1955639" y="0"/>
                  </a:lnTo>
                  <a:lnTo>
                    <a:pt x="1973639" y="0"/>
                  </a:lnTo>
                  <a:lnTo>
                    <a:pt x="2285069" y="0"/>
                  </a:lnTo>
                  <a:lnTo>
                    <a:pt x="2303069" y="0"/>
                  </a:lnTo>
                  <a:lnTo>
                    <a:pt x="2614499" y="0"/>
                  </a:lnTo>
                  <a:lnTo>
                    <a:pt x="2632499" y="0"/>
                  </a:lnTo>
                  <a:lnTo>
                    <a:pt x="2943929" y="0"/>
                  </a:lnTo>
                  <a:lnTo>
                    <a:pt x="2961929" y="0"/>
                  </a:lnTo>
                  <a:lnTo>
                    <a:pt x="3273359" y="0"/>
                  </a:lnTo>
                  <a:lnTo>
                    <a:pt x="3291359" y="0"/>
                  </a:lnTo>
                  <a:lnTo>
                    <a:pt x="3602789" y="0"/>
                  </a:lnTo>
                  <a:lnTo>
                    <a:pt x="3620789" y="0"/>
                  </a:lnTo>
                  <a:lnTo>
                    <a:pt x="3932219" y="0"/>
                  </a:lnTo>
                  <a:lnTo>
                    <a:pt x="3950219" y="0"/>
                  </a:lnTo>
                  <a:lnTo>
                    <a:pt x="4261649" y="0"/>
                  </a:lnTo>
                  <a:lnTo>
                    <a:pt x="4279649" y="0"/>
                  </a:lnTo>
                  <a:lnTo>
                    <a:pt x="4591079" y="0"/>
                  </a:lnTo>
                  <a:lnTo>
                    <a:pt x="4609079" y="0"/>
                  </a:lnTo>
                  <a:lnTo>
                    <a:pt x="4920509" y="0"/>
                  </a:lnTo>
                  <a:lnTo>
                    <a:pt x="4938509" y="0"/>
                  </a:lnTo>
                  <a:lnTo>
                    <a:pt x="5249939" y="0"/>
                  </a:lnTo>
                  <a:lnTo>
                    <a:pt x="5267939" y="0"/>
                  </a:lnTo>
                  <a:lnTo>
                    <a:pt x="5579369" y="0"/>
                  </a:lnTo>
                  <a:lnTo>
                    <a:pt x="5597369" y="0"/>
                  </a:lnTo>
                  <a:lnTo>
                    <a:pt x="5908799" y="0"/>
                  </a:lnTo>
                  <a:lnTo>
                    <a:pt x="5926799" y="0"/>
                  </a:lnTo>
                  <a:lnTo>
                    <a:pt x="6238229" y="0"/>
                  </a:lnTo>
                  <a:lnTo>
                    <a:pt x="6256229" y="0"/>
                  </a:lnTo>
                  <a:lnTo>
                    <a:pt x="6567659" y="0"/>
                  </a:lnTo>
                  <a:lnTo>
                    <a:pt x="6585659" y="0"/>
                  </a:lnTo>
                  <a:lnTo>
                    <a:pt x="6897089" y="0"/>
                  </a:lnTo>
                  <a:lnTo>
                    <a:pt x="6915089" y="0"/>
                  </a:lnTo>
                  <a:lnTo>
                    <a:pt x="7226493" y="0"/>
                  </a:lnTo>
                  <a:lnTo>
                    <a:pt x="7244493" y="0"/>
                  </a:lnTo>
                  <a:lnTo>
                    <a:pt x="7867437" y="0"/>
                  </a:lnTo>
                  <a:lnTo>
                    <a:pt x="7884000" y="0"/>
                  </a:lnTo>
                  <a:lnTo>
                    <a:pt x="7885437" y="0"/>
                  </a:lnTo>
                  <a:lnTo>
                    <a:pt x="7885437" y="3510000"/>
                  </a:lnTo>
                  <a:lnTo>
                    <a:pt x="7884000" y="3510000"/>
                  </a:lnTo>
                  <a:lnTo>
                    <a:pt x="7867437" y="3510000"/>
                  </a:lnTo>
                  <a:lnTo>
                    <a:pt x="7244493" y="3510000"/>
                  </a:lnTo>
                  <a:lnTo>
                    <a:pt x="7226493" y="3510000"/>
                  </a:lnTo>
                  <a:lnTo>
                    <a:pt x="7178633" y="3510000"/>
                  </a:lnTo>
                  <a:lnTo>
                    <a:pt x="7178633" y="3510321"/>
                  </a:lnTo>
                  <a:lnTo>
                    <a:pt x="7160633" y="3510321"/>
                  </a:lnTo>
                  <a:lnTo>
                    <a:pt x="7160633" y="3510000"/>
                  </a:lnTo>
                  <a:lnTo>
                    <a:pt x="7112747" y="3510000"/>
                  </a:lnTo>
                  <a:lnTo>
                    <a:pt x="7112747" y="3510321"/>
                  </a:lnTo>
                  <a:lnTo>
                    <a:pt x="7094747" y="3510321"/>
                  </a:lnTo>
                  <a:lnTo>
                    <a:pt x="7094747" y="3510000"/>
                  </a:lnTo>
                  <a:lnTo>
                    <a:pt x="7046861" y="3510000"/>
                  </a:lnTo>
                  <a:lnTo>
                    <a:pt x="7046861" y="3510321"/>
                  </a:lnTo>
                  <a:lnTo>
                    <a:pt x="7028861" y="3510321"/>
                  </a:lnTo>
                  <a:lnTo>
                    <a:pt x="7028861" y="3510000"/>
                  </a:lnTo>
                  <a:lnTo>
                    <a:pt x="6980975" y="3510000"/>
                  </a:lnTo>
                  <a:lnTo>
                    <a:pt x="6980975" y="3510321"/>
                  </a:lnTo>
                  <a:lnTo>
                    <a:pt x="6962975" y="3510321"/>
                  </a:lnTo>
                  <a:lnTo>
                    <a:pt x="6962975" y="3510000"/>
                  </a:lnTo>
                  <a:lnTo>
                    <a:pt x="6915089" y="3510000"/>
                  </a:lnTo>
                  <a:lnTo>
                    <a:pt x="6897089" y="3510000"/>
                  </a:lnTo>
                  <a:lnTo>
                    <a:pt x="6849203" y="3510000"/>
                  </a:lnTo>
                  <a:lnTo>
                    <a:pt x="6849203" y="3510321"/>
                  </a:lnTo>
                  <a:lnTo>
                    <a:pt x="6831203" y="3510321"/>
                  </a:lnTo>
                  <a:lnTo>
                    <a:pt x="6831203" y="3510000"/>
                  </a:lnTo>
                  <a:lnTo>
                    <a:pt x="6783317" y="3510000"/>
                  </a:lnTo>
                  <a:lnTo>
                    <a:pt x="6783317" y="3510321"/>
                  </a:lnTo>
                  <a:lnTo>
                    <a:pt x="6765317" y="3510321"/>
                  </a:lnTo>
                  <a:lnTo>
                    <a:pt x="6765317" y="3510000"/>
                  </a:lnTo>
                  <a:lnTo>
                    <a:pt x="6717431" y="3510000"/>
                  </a:lnTo>
                  <a:lnTo>
                    <a:pt x="6717431" y="3510321"/>
                  </a:lnTo>
                  <a:lnTo>
                    <a:pt x="6699431" y="3510321"/>
                  </a:lnTo>
                  <a:lnTo>
                    <a:pt x="6699431" y="3510000"/>
                  </a:lnTo>
                  <a:lnTo>
                    <a:pt x="6651545" y="3510000"/>
                  </a:lnTo>
                  <a:lnTo>
                    <a:pt x="6651545" y="3510321"/>
                  </a:lnTo>
                  <a:lnTo>
                    <a:pt x="6633545" y="3510321"/>
                  </a:lnTo>
                  <a:lnTo>
                    <a:pt x="6633545" y="3510000"/>
                  </a:lnTo>
                  <a:lnTo>
                    <a:pt x="6585659" y="3510000"/>
                  </a:lnTo>
                  <a:lnTo>
                    <a:pt x="6567659" y="3510000"/>
                  </a:lnTo>
                  <a:lnTo>
                    <a:pt x="6519773" y="3510000"/>
                  </a:lnTo>
                  <a:lnTo>
                    <a:pt x="6519773" y="3510321"/>
                  </a:lnTo>
                  <a:lnTo>
                    <a:pt x="6501773" y="3510321"/>
                  </a:lnTo>
                  <a:lnTo>
                    <a:pt x="6501773" y="3510000"/>
                  </a:lnTo>
                  <a:lnTo>
                    <a:pt x="6453887" y="3510000"/>
                  </a:lnTo>
                  <a:lnTo>
                    <a:pt x="6453887" y="3510321"/>
                  </a:lnTo>
                  <a:lnTo>
                    <a:pt x="6435887" y="3510321"/>
                  </a:lnTo>
                  <a:lnTo>
                    <a:pt x="6435887" y="3510000"/>
                  </a:lnTo>
                  <a:lnTo>
                    <a:pt x="6388001" y="3510000"/>
                  </a:lnTo>
                  <a:lnTo>
                    <a:pt x="6388001" y="3510321"/>
                  </a:lnTo>
                  <a:lnTo>
                    <a:pt x="6370001" y="3510321"/>
                  </a:lnTo>
                  <a:lnTo>
                    <a:pt x="6370001" y="3510000"/>
                  </a:lnTo>
                  <a:lnTo>
                    <a:pt x="6322115" y="3510000"/>
                  </a:lnTo>
                  <a:lnTo>
                    <a:pt x="6322115" y="3510321"/>
                  </a:lnTo>
                  <a:lnTo>
                    <a:pt x="6304115" y="3510321"/>
                  </a:lnTo>
                  <a:lnTo>
                    <a:pt x="6304115" y="3510000"/>
                  </a:lnTo>
                  <a:lnTo>
                    <a:pt x="6256229" y="3510000"/>
                  </a:lnTo>
                  <a:lnTo>
                    <a:pt x="6238229" y="3510000"/>
                  </a:lnTo>
                  <a:lnTo>
                    <a:pt x="6190343" y="3510000"/>
                  </a:lnTo>
                  <a:lnTo>
                    <a:pt x="6190343" y="3510321"/>
                  </a:lnTo>
                  <a:lnTo>
                    <a:pt x="6172343" y="3510321"/>
                  </a:lnTo>
                  <a:lnTo>
                    <a:pt x="6172343" y="3510000"/>
                  </a:lnTo>
                  <a:lnTo>
                    <a:pt x="6124457" y="3510000"/>
                  </a:lnTo>
                  <a:lnTo>
                    <a:pt x="6124457" y="3510321"/>
                  </a:lnTo>
                  <a:lnTo>
                    <a:pt x="6106457" y="3510321"/>
                  </a:lnTo>
                  <a:lnTo>
                    <a:pt x="6106457" y="3510000"/>
                  </a:lnTo>
                  <a:lnTo>
                    <a:pt x="6058571" y="3510000"/>
                  </a:lnTo>
                  <a:lnTo>
                    <a:pt x="6058571" y="3510321"/>
                  </a:lnTo>
                  <a:lnTo>
                    <a:pt x="6040571" y="3510321"/>
                  </a:lnTo>
                  <a:lnTo>
                    <a:pt x="6040571" y="3510000"/>
                  </a:lnTo>
                  <a:lnTo>
                    <a:pt x="5992685" y="3510000"/>
                  </a:lnTo>
                  <a:lnTo>
                    <a:pt x="5992685" y="3510321"/>
                  </a:lnTo>
                  <a:lnTo>
                    <a:pt x="5974685" y="3510321"/>
                  </a:lnTo>
                  <a:lnTo>
                    <a:pt x="5974685" y="3510000"/>
                  </a:lnTo>
                  <a:lnTo>
                    <a:pt x="5926799" y="3510000"/>
                  </a:lnTo>
                  <a:lnTo>
                    <a:pt x="5908799" y="3510000"/>
                  </a:lnTo>
                  <a:lnTo>
                    <a:pt x="5860913" y="3510000"/>
                  </a:lnTo>
                  <a:lnTo>
                    <a:pt x="5860913" y="3510321"/>
                  </a:lnTo>
                  <a:lnTo>
                    <a:pt x="5842913" y="3510321"/>
                  </a:lnTo>
                  <a:lnTo>
                    <a:pt x="5842913" y="3510000"/>
                  </a:lnTo>
                  <a:lnTo>
                    <a:pt x="5795027" y="3510000"/>
                  </a:lnTo>
                  <a:lnTo>
                    <a:pt x="5795027" y="3510321"/>
                  </a:lnTo>
                  <a:lnTo>
                    <a:pt x="5777027" y="3510321"/>
                  </a:lnTo>
                  <a:lnTo>
                    <a:pt x="5777027" y="3510000"/>
                  </a:lnTo>
                  <a:lnTo>
                    <a:pt x="5729141" y="3510000"/>
                  </a:lnTo>
                  <a:lnTo>
                    <a:pt x="5729141" y="3510321"/>
                  </a:lnTo>
                  <a:lnTo>
                    <a:pt x="5711141" y="3510321"/>
                  </a:lnTo>
                  <a:lnTo>
                    <a:pt x="5711141" y="3510000"/>
                  </a:lnTo>
                  <a:lnTo>
                    <a:pt x="5663255" y="3510000"/>
                  </a:lnTo>
                  <a:lnTo>
                    <a:pt x="5663255" y="3510321"/>
                  </a:lnTo>
                  <a:lnTo>
                    <a:pt x="5645255" y="3510321"/>
                  </a:lnTo>
                  <a:lnTo>
                    <a:pt x="5645255" y="3510000"/>
                  </a:lnTo>
                  <a:lnTo>
                    <a:pt x="5597369" y="3510000"/>
                  </a:lnTo>
                  <a:lnTo>
                    <a:pt x="5579369" y="3510000"/>
                  </a:lnTo>
                  <a:lnTo>
                    <a:pt x="5531483" y="3510000"/>
                  </a:lnTo>
                  <a:lnTo>
                    <a:pt x="5531483" y="3510321"/>
                  </a:lnTo>
                  <a:lnTo>
                    <a:pt x="5513483" y="3510321"/>
                  </a:lnTo>
                  <a:lnTo>
                    <a:pt x="5513483" y="3510000"/>
                  </a:lnTo>
                  <a:lnTo>
                    <a:pt x="5465597" y="3510000"/>
                  </a:lnTo>
                  <a:lnTo>
                    <a:pt x="5465597" y="3510321"/>
                  </a:lnTo>
                  <a:lnTo>
                    <a:pt x="5447597" y="3510321"/>
                  </a:lnTo>
                  <a:lnTo>
                    <a:pt x="5447597" y="3510000"/>
                  </a:lnTo>
                  <a:lnTo>
                    <a:pt x="5399711" y="3510000"/>
                  </a:lnTo>
                  <a:lnTo>
                    <a:pt x="5399711" y="3510321"/>
                  </a:lnTo>
                  <a:lnTo>
                    <a:pt x="5381711" y="3510321"/>
                  </a:lnTo>
                  <a:lnTo>
                    <a:pt x="5381711" y="3510000"/>
                  </a:lnTo>
                  <a:lnTo>
                    <a:pt x="5333825" y="3510000"/>
                  </a:lnTo>
                  <a:lnTo>
                    <a:pt x="5333825" y="3510321"/>
                  </a:lnTo>
                  <a:lnTo>
                    <a:pt x="5315825" y="3510321"/>
                  </a:lnTo>
                  <a:lnTo>
                    <a:pt x="5315825" y="3510000"/>
                  </a:lnTo>
                  <a:lnTo>
                    <a:pt x="5267939" y="3510000"/>
                  </a:lnTo>
                  <a:lnTo>
                    <a:pt x="5249939" y="3510000"/>
                  </a:lnTo>
                  <a:lnTo>
                    <a:pt x="5202053" y="3510000"/>
                  </a:lnTo>
                  <a:lnTo>
                    <a:pt x="5202053" y="3510321"/>
                  </a:lnTo>
                  <a:lnTo>
                    <a:pt x="5184053" y="3510321"/>
                  </a:lnTo>
                  <a:lnTo>
                    <a:pt x="5184053" y="3510000"/>
                  </a:lnTo>
                  <a:lnTo>
                    <a:pt x="5136167" y="3510000"/>
                  </a:lnTo>
                  <a:lnTo>
                    <a:pt x="5136167" y="3510321"/>
                  </a:lnTo>
                  <a:lnTo>
                    <a:pt x="5118167" y="3510321"/>
                  </a:lnTo>
                  <a:lnTo>
                    <a:pt x="5118167" y="3510000"/>
                  </a:lnTo>
                  <a:lnTo>
                    <a:pt x="5070281" y="3510000"/>
                  </a:lnTo>
                  <a:lnTo>
                    <a:pt x="5070281" y="3510321"/>
                  </a:lnTo>
                  <a:lnTo>
                    <a:pt x="5052281" y="3510321"/>
                  </a:lnTo>
                  <a:lnTo>
                    <a:pt x="5052281" y="3510000"/>
                  </a:lnTo>
                  <a:lnTo>
                    <a:pt x="5004395" y="3510000"/>
                  </a:lnTo>
                  <a:lnTo>
                    <a:pt x="5004395" y="3510321"/>
                  </a:lnTo>
                  <a:lnTo>
                    <a:pt x="4986395" y="3510321"/>
                  </a:lnTo>
                  <a:lnTo>
                    <a:pt x="4986395" y="3510000"/>
                  </a:lnTo>
                  <a:lnTo>
                    <a:pt x="4938509" y="3510000"/>
                  </a:lnTo>
                  <a:lnTo>
                    <a:pt x="4920509" y="3510000"/>
                  </a:lnTo>
                  <a:lnTo>
                    <a:pt x="4872623" y="3510000"/>
                  </a:lnTo>
                  <a:lnTo>
                    <a:pt x="4872623" y="3510321"/>
                  </a:lnTo>
                  <a:lnTo>
                    <a:pt x="4854623" y="3510321"/>
                  </a:lnTo>
                  <a:lnTo>
                    <a:pt x="4854623" y="3510000"/>
                  </a:lnTo>
                  <a:lnTo>
                    <a:pt x="4806737" y="3510000"/>
                  </a:lnTo>
                  <a:lnTo>
                    <a:pt x="4806737" y="3510321"/>
                  </a:lnTo>
                  <a:lnTo>
                    <a:pt x="4788737" y="3510321"/>
                  </a:lnTo>
                  <a:lnTo>
                    <a:pt x="4788737" y="3510000"/>
                  </a:lnTo>
                  <a:lnTo>
                    <a:pt x="4740851" y="3510000"/>
                  </a:lnTo>
                  <a:lnTo>
                    <a:pt x="4740851" y="3510321"/>
                  </a:lnTo>
                  <a:lnTo>
                    <a:pt x="4722851" y="3510321"/>
                  </a:lnTo>
                  <a:lnTo>
                    <a:pt x="4722851" y="3510000"/>
                  </a:lnTo>
                  <a:lnTo>
                    <a:pt x="4674965" y="3510000"/>
                  </a:lnTo>
                  <a:lnTo>
                    <a:pt x="4674965" y="3510321"/>
                  </a:lnTo>
                  <a:lnTo>
                    <a:pt x="4656965" y="3510321"/>
                  </a:lnTo>
                  <a:lnTo>
                    <a:pt x="4656965" y="3510000"/>
                  </a:lnTo>
                  <a:lnTo>
                    <a:pt x="4609079" y="3510000"/>
                  </a:lnTo>
                  <a:lnTo>
                    <a:pt x="4591079" y="3510000"/>
                  </a:lnTo>
                  <a:lnTo>
                    <a:pt x="4543193" y="3510000"/>
                  </a:lnTo>
                  <a:lnTo>
                    <a:pt x="4543193" y="3510321"/>
                  </a:lnTo>
                  <a:lnTo>
                    <a:pt x="4525193" y="3510321"/>
                  </a:lnTo>
                  <a:lnTo>
                    <a:pt x="4525193" y="3510000"/>
                  </a:lnTo>
                  <a:lnTo>
                    <a:pt x="4477307" y="3510000"/>
                  </a:lnTo>
                  <a:lnTo>
                    <a:pt x="4477307" y="3510321"/>
                  </a:lnTo>
                  <a:lnTo>
                    <a:pt x="4459307" y="3510321"/>
                  </a:lnTo>
                  <a:lnTo>
                    <a:pt x="4459307" y="3510000"/>
                  </a:lnTo>
                  <a:lnTo>
                    <a:pt x="4411421" y="3510000"/>
                  </a:lnTo>
                  <a:lnTo>
                    <a:pt x="4411421" y="3510321"/>
                  </a:lnTo>
                  <a:lnTo>
                    <a:pt x="4393421" y="3510321"/>
                  </a:lnTo>
                  <a:lnTo>
                    <a:pt x="4393421" y="3510000"/>
                  </a:lnTo>
                  <a:lnTo>
                    <a:pt x="4345535" y="3510000"/>
                  </a:lnTo>
                  <a:lnTo>
                    <a:pt x="4345535" y="3510321"/>
                  </a:lnTo>
                  <a:lnTo>
                    <a:pt x="4327535" y="3510321"/>
                  </a:lnTo>
                  <a:lnTo>
                    <a:pt x="4327535" y="3510000"/>
                  </a:lnTo>
                  <a:lnTo>
                    <a:pt x="4279649" y="3510000"/>
                  </a:lnTo>
                  <a:lnTo>
                    <a:pt x="4261649" y="3510000"/>
                  </a:lnTo>
                  <a:lnTo>
                    <a:pt x="4213763" y="3510000"/>
                  </a:lnTo>
                  <a:lnTo>
                    <a:pt x="4213763" y="3510321"/>
                  </a:lnTo>
                  <a:lnTo>
                    <a:pt x="4195763" y="3510321"/>
                  </a:lnTo>
                  <a:lnTo>
                    <a:pt x="4195763" y="3510000"/>
                  </a:lnTo>
                  <a:lnTo>
                    <a:pt x="4147877" y="3510000"/>
                  </a:lnTo>
                  <a:lnTo>
                    <a:pt x="4147877" y="3510321"/>
                  </a:lnTo>
                  <a:lnTo>
                    <a:pt x="4129877" y="3510321"/>
                  </a:lnTo>
                  <a:lnTo>
                    <a:pt x="4129877" y="3510000"/>
                  </a:lnTo>
                  <a:lnTo>
                    <a:pt x="4081991" y="3510000"/>
                  </a:lnTo>
                  <a:lnTo>
                    <a:pt x="4081991" y="3510321"/>
                  </a:lnTo>
                  <a:lnTo>
                    <a:pt x="4063991" y="3510321"/>
                  </a:lnTo>
                  <a:lnTo>
                    <a:pt x="4063991" y="3510000"/>
                  </a:lnTo>
                  <a:lnTo>
                    <a:pt x="4016105" y="3510000"/>
                  </a:lnTo>
                  <a:lnTo>
                    <a:pt x="4016105" y="3510321"/>
                  </a:lnTo>
                  <a:lnTo>
                    <a:pt x="3998105" y="3510321"/>
                  </a:lnTo>
                  <a:lnTo>
                    <a:pt x="3998105" y="3510000"/>
                  </a:lnTo>
                  <a:lnTo>
                    <a:pt x="3950219" y="3510000"/>
                  </a:lnTo>
                  <a:lnTo>
                    <a:pt x="3932219" y="3510000"/>
                  </a:lnTo>
                  <a:lnTo>
                    <a:pt x="3884333" y="3510000"/>
                  </a:lnTo>
                  <a:lnTo>
                    <a:pt x="3884333" y="3510321"/>
                  </a:lnTo>
                  <a:lnTo>
                    <a:pt x="3866333" y="3510321"/>
                  </a:lnTo>
                  <a:lnTo>
                    <a:pt x="3866333" y="3510000"/>
                  </a:lnTo>
                  <a:lnTo>
                    <a:pt x="3818447" y="3510000"/>
                  </a:lnTo>
                  <a:lnTo>
                    <a:pt x="3818447" y="3510321"/>
                  </a:lnTo>
                  <a:lnTo>
                    <a:pt x="3800447" y="3510321"/>
                  </a:lnTo>
                  <a:lnTo>
                    <a:pt x="3800447" y="3510000"/>
                  </a:lnTo>
                  <a:lnTo>
                    <a:pt x="3752561" y="3510000"/>
                  </a:lnTo>
                  <a:lnTo>
                    <a:pt x="3752561" y="3510321"/>
                  </a:lnTo>
                  <a:lnTo>
                    <a:pt x="3734561" y="3510321"/>
                  </a:lnTo>
                  <a:lnTo>
                    <a:pt x="3734561" y="3510000"/>
                  </a:lnTo>
                  <a:lnTo>
                    <a:pt x="3686675" y="3510000"/>
                  </a:lnTo>
                  <a:lnTo>
                    <a:pt x="3686675" y="3510321"/>
                  </a:lnTo>
                  <a:lnTo>
                    <a:pt x="3668675" y="3510321"/>
                  </a:lnTo>
                  <a:lnTo>
                    <a:pt x="3668675" y="3510000"/>
                  </a:lnTo>
                  <a:lnTo>
                    <a:pt x="3620789" y="3510000"/>
                  </a:lnTo>
                  <a:lnTo>
                    <a:pt x="3602789" y="3510000"/>
                  </a:lnTo>
                  <a:lnTo>
                    <a:pt x="3554903" y="3510000"/>
                  </a:lnTo>
                  <a:lnTo>
                    <a:pt x="3554903" y="3510321"/>
                  </a:lnTo>
                  <a:lnTo>
                    <a:pt x="3536903" y="3510321"/>
                  </a:lnTo>
                  <a:lnTo>
                    <a:pt x="3536903" y="3510000"/>
                  </a:lnTo>
                  <a:lnTo>
                    <a:pt x="3489017" y="3510000"/>
                  </a:lnTo>
                  <a:lnTo>
                    <a:pt x="3489017" y="3510321"/>
                  </a:lnTo>
                  <a:lnTo>
                    <a:pt x="3471017" y="3510321"/>
                  </a:lnTo>
                  <a:lnTo>
                    <a:pt x="3471017" y="3510000"/>
                  </a:lnTo>
                  <a:lnTo>
                    <a:pt x="3423131" y="3510000"/>
                  </a:lnTo>
                  <a:lnTo>
                    <a:pt x="3423131" y="3510321"/>
                  </a:lnTo>
                  <a:lnTo>
                    <a:pt x="3405131" y="3510321"/>
                  </a:lnTo>
                  <a:lnTo>
                    <a:pt x="3405131" y="3510000"/>
                  </a:lnTo>
                  <a:lnTo>
                    <a:pt x="3357245" y="3510000"/>
                  </a:lnTo>
                  <a:lnTo>
                    <a:pt x="3357245" y="3510321"/>
                  </a:lnTo>
                  <a:lnTo>
                    <a:pt x="3339245" y="3510321"/>
                  </a:lnTo>
                  <a:lnTo>
                    <a:pt x="3339245" y="3510000"/>
                  </a:lnTo>
                  <a:lnTo>
                    <a:pt x="3291359" y="3510000"/>
                  </a:lnTo>
                  <a:lnTo>
                    <a:pt x="3273359" y="3510000"/>
                  </a:lnTo>
                  <a:lnTo>
                    <a:pt x="3225473" y="3510000"/>
                  </a:lnTo>
                  <a:lnTo>
                    <a:pt x="3225473" y="3510321"/>
                  </a:lnTo>
                  <a:lnTo>
                    <a:pt x="3207473" y="3510321"/>
                  </a:lnTo>
                  <a:lnTo>
                    <a:pt x="3207473" y="3510000"/>
                  </a:lnTo>
                  <a:lnTo>
                    <a:pt x="3159588" y="3510000"/>
                  </a:lnTo>
                  <a:lnTo>
                    <a:pt x="3159588" y="3510321"/>
                  </a:lnTo>
                  <a:lnTo>
                    <a:pt x="3141587" y="3510321"/>
                  </a:lnTo>
                  <a:lnTo>
                    <a:pt x="3141587" y="3510000"/>
                  </a:lnTo>
                  <a:lnTo>
                    <a:pt x="3093702" y="3510000"/>
                  </a:lnTo>
                  <a:lnTo>
                    <a:pt x="3093702" y="3510321"/>
                  </a:lnTo>
                  <a:lnTo>
                    <a:pt x="3075701" y="3510321"/>
                  </a:lnTo>
                  <a:lnTo>
                    <a:pt x="3075701" y="3510000"/>
                  </a:lnTo>
                  <a:lnTo>
                    <a:pt x="3027815" y="3510000"/>
                  </a:lnTo>
                  <a:lnTo>
                    <a:pt x="3027815" y="3510321"/>
                  </a:lnTo>
                  <a:lnTo>
                    <a:pt x="3009815" y="3510321"/>
                  </a:lnTo>
                  <a:lnTo>
                    <a:pt x="3009815" y="3510000"/>
                  </a:lnTo>
                  <a:lnTo>
                    <a:pt x="2961929" y="3510000"/>
                  </a:lnTo>
                  <a:lnTo>
                    <a:pt x="2943929" y="3510000"/>
                  </a:lnTo>
                  <a:lnTo>
                    <a:pt x="2896044" y="3510000"/>
                  </a:lnTo>
                  <a:lnTo>
                    <a:pt x="2896044" y="3510321"/>
                  </a:lnTo>
                  <a:lnTo>
                    <a:pt x="2878043" y="3510321"/>
                  </a:lnTo>
                  <a:lnTo>
                    <a:pt x="2878043" y="3510000"/>
                  </a:lnTo>
                  <a:lnTo>
                    <a:pt x="2830158" y="3510000"/>
                  </a:lnTo>
                  <a:lnTo>
                    <a:pt x="2830158" y="3510321"/>
                  </a:lnTo>
                  <a:lnTo>
                    <a:pt x="2812157" y="3510321"/>
                  </a:lnTo>
                  <a:lnTo>
                    <a:pt x="2812157" y="3510000"/>
                  </a:lnTo>
                  <a:lnTo>
                    <a:pt x="2764271" y="3510000"/>
                  </a:lnTo>
                  <a:lnTo>
                    <a:pt x="2764271" y="3510321"/>
                  </a:lnTo>
                  <a:lnTo>
                    <a:pt x="2746272" y="3510321"/>
                  </a:lnTo>
                  <a:lnTo>
                    <a:pt x="2746272" y="3510000"/>
                  </a:lnTo>
                  <a:lnTo>
                    <a:pt x="2698385" y="3510000"/>
                  </a:lnTo>
                  <a:lnTo>
                    <a:pt x="2698385" y="3510321"/>
                  </a:lnTo>
                  <a:lnTo>
                    <a:pt x="2680385" y="3510321"/>
                  </a:lnTo>
                  <a:lnTo>
                    <a:pt x="2680385" y="3510000"/>
                  </a:lnTo>
                  <a:lnTo>
                    <a:pt x="2632499" y="3510000"/>
                  </a:lnTo>
                  <a:lnTo>
                    <a:pt x="2614499" y="3510000"/>
                  </a:lnTo>
                  <a:lnTo>
                    <a:pt x="2566614" y="3510000"/>
                  </a:lnTo>
                  <a:lnTo>
                    <a:pt x="2566614" y="3510321"/>
                  </a:lnTo>
                  <a:lnTo>
                    <a:pt x="2548613" y="3510321"/>
                  </a:lnTo>
                  <a:lnTo>
                    <a:pt x="2548613" y="3510000"/>
                  </a:lnTo>
                  <a:lnTo>
                    <a:pt x="2500727" y="3510000"/>
                  </a:lnTo>
                  <a:lnTo>
                    <a:pt x="2500727" y="3510321"/>
                  </a:lnTo>
                  <a:lnTo>
                    <a:pt x="2482727" y="3510321"/>
                  </a:lnTo>
                  <a:lnTo>
                    <a:pt x="2482727" y="3510000"/>
                  </a:lnTo>
                  <a:lnTo>
                    <a:pt x="2434841" y="3510000"/>
                  </a:lnTo>
                  <a:lnTo>
                    <a:pt x="2434841" y="3510321"/>
                  </a:lnTo>
                  <a:lnTo>
                    <a:pt x="2416841" y="3510321"/>
                  </a:lnTo>
                  <a:lnTo>
                    <a:pt x="2416841" y="3510000"/>
                  </a:lnTo>
                  <a:lnTo>
                    <a:pt x="2368956" y="3510000"/>
                  </a:lnTo>
                  <a:lnTo>
                    <a:pt x="2368956" y="3510321"/>
                  </a:lnTo>
                  <a:lnTo>
                    <a:pt x="2350956" y="3510321"/>
                  </a:lnTo>
                  <a:lnTo>
                    <a:pt x="2350956" y="3510000"/>
                  </a:lnTo>
                  <a:lnTo>
                    <a:pt x="2303069" y="3510000"/>
                  </a:lnTo>
                  <a:lnTo>
                    <a:pt x="2285069" y="3510000"/>
                  </a:lnTo>
                  <a:lnTo>
                    <a:pt x="2237184" y="3510000"/>
                  </a:lnTo>
                  <a:lnTo>
                    <a:pt x="2237184" y="3510321"/>
                  </a:lnTo>
                  <a:lnTo>
                    <a:pt x="2219183" y="3510321"/>
                  </a:lnTo>
                  <a:lnTo>
                    <a:pt x="2219183" y="3510000"/>
                  </a:lnTo>
                  <a:lnTo>
                    <a:pt x="2171297" y="3510000"/>
                  </a:lnTo>
                  <a:lnTo>
                    <a:pt x="2171297" y="3510321"/>
                  </a:lnTo>
                  <a:lnTo>
                    <a:pt x="2153298" y="3510321"/>
                  </a:lnTo>
                  <a:lnTo>
                    <a:pt x="2153298" y="3510000"/>
                  </a:lnTo>
                  <a:lnTo>
                    <a:pt x="2105412" y="3510000"/>
                  </a:lnTo>
                  <a:lnTo>
                    <a:pt x="2105412" y="3510321"/>
                  </a:lnTo>
                  <a:lnTo>
                    <a:pt x="2087412" y="3510321"/>
                  </a:lnTo>
                  <a:lnTo>
                    <a:pt x="2087412" y="3510000"/>
                  </a:lnTo>
                  <a:lnTo>
                    <a:pt x="2039525" y="3510000"/>
                  </a:lnTo>
                  <a:lnTo>
                    <a:pt x="2039525" y="3510321"/>
                  </a:lnTo>
                  <a:lnTo>
                    <a:pt x="2021526" y="3510321"/>
                  </a:lnTo>
                  <a:lnTo>
                    <a:pt x="2021526" y="3510000"/>
                  </a:lnTo>
                  <a:lnTo>
                    <a:pt x="1973639" y="3510000"/>
                  </a:lnTo>
                  <a:lnTo>
                    <a:pt x="1955639" y="3510000"/>
                  </a:lnTo>
                  <a:lnTo>
                    <a:pt x="1907753" y="3510000"/>
                  </a:lnTo>
                  <a:lnTo>
                    <a:pt x="1907753" y="3510321"/>
                  </a:lnTo>
                  <a:lnTo>
                    <a:pt x="1889754" y="3510321"/>
                  </a:lnTo>
                  <a:lnTo>
                    <a:pt x="1889754" y="3510000"/>
                  </a:lnTo>
                  <a:lnTo>
                    <a:pt x="1841868" y="3510000"/>
                  </a:lnTo>
                  <a:lnTo>
                    <a:pt x="1841868" y="3510321"/>
                  </a:lnTo>
                  <a:lnTo>
                    <a:pt x="1823867" y="3510321"/>
                  </a:lnTo>
                  <a:lnTo>
                    <a:pt x="1823867" y="3510000"/>
                  </a:lnTo>
                  <a:lnTo>
                    <a:pt x="1775981" y="3510000"/>
                  </a:lnTo>
                  <a:lnTo>
                    <a:pt x="1775981" y="3510321"/>
                  </a:lnTo>
                  <a:lnTo>
                    <a:pt x="1757981" y="3510321"/>
                  </a:lnTo>
                  <a:lnTo>
                    <a:pt x="1757981" y="3510000"/>
                  </a:lnTo>
                  <a:lnTo>
                    <a:pt x="1710095" y="3510000"/>
                  </a:lnTo>
                  <a:lnTo>
                    <a:pt x="1710095" y="3510321"/>
                  </a:lnTo>
                  <a:lnTo>
                    <a:pt x="1692095" y="3510321"/>
                  </a:lnTo>
                  <a:lnTo>
                    <a:pt x="1692095" y="3510000"/>
                  </a:lnTo>
                  <a:lnTo>
                    <a:pt x="1644209" y="3510000"/>
                  </a:lnTo>
                  <a:lnTo>
                    <a:pt x="1626209" y="3510000"/>
                  </a:lnTo>
                  <a:lnTo>
                    <a:pt x="1578324" y="3510000"/>
                  </a:lnTo>
                  <a:lnTo>
                    <a:pt x="1578324" y="3510321"/>
                  </a:lnTo>
                  <a:lnTo>
                    <a:pt x="1560323" y="3510321"/>
                  </a:lnTo>
                  <a:lnTo>
                    <a:pt x="1560323" y="3510000"/>
                  </a:lnTo>
                  <a:lnTo>
                    <a:pt x="1512438" y="3510000"/>
                  </a:lnTo>
                  <a:lnTo>
                    <a:pt x="1512438" y="3510321"/>
                  </a:lnTo>
                  <a:lnTo>
                    <a:pt x="1494437" y="3510321"/>
                  </a:lnTo>
                  <a:lnTo>
                    <a:pt x="1494437" y="3510000"/>
                  </a:lnTo>
                  <a:lnTo>
                    <a:pt x="1446551" y="3510000"/>
                  </a:lnTo>
                  <a:lnTo>
                    <a:pt x="1446551" y="3510321"/>
                  </a:lnTo>
                  <a:lnTo>
                    <a:pt x="1428551" y="3510321"/>
                  </a:lnTo>
                  <a:lnTo>
                    <a:pt x="1428551" y="3510000"/>
                  </a:lnTo>
                  <a:lnTo>
                    <a:pt x="1380666" y="3510000"/>
                  </a:lnTo>
                  <a:lnTo>
                    <a:pt x="1380666" y="3510321"/>
                  </a:lnTo>
                  <a:lnTo>
                    <a:pt x="1362666" y="3510321"/>
                  </a:lnTo>
                  <a:lnTo>
                    <a:pt x="1362666" y="3510000"/>
                  </a:lnTo>
                  <a:lnTo>
                    <a:pt x="1314779" y="3510000"/>
                  </a:lnTo>
                  <a:lnTo>
                    <a:pt x="1296779" y="3510000"/>
                  </a:lnTo>
                  <a:lnTo>
                    <a:pt x="1248894" y="3510000"/>
                  </a:lnTo>
                  <a:lnTo>
                    <a:pt x="1248894" y="3510321"/>
                  </a:lnTo>
                  <a:lnTo>
                    <a:pt x="1230893" y="3510321"/>
                  </a:lnTo>
                  <a:lnTo>
                    <a:pt x="1230893" y="3510000"/>
                  </a:lnTo>
                  <a:lnTo>
                    <a:pt x="1183008" y="3510000"/>
                  </a:lnTo>
                  <a:lnTo>
                    <a:pt x="1183008" y="3510321"/>
                  </a:lnTo>
                  <a:lnTo>
                    <a:pt x="1165007" y="3510321"/>
                  </a:lnTo>
                  <a:lnTo>
                    <a:pt x="1165007" y="3510000"/>
                  </a:lnTo>
                  <a:lnTo>
                    <a:pt x="1117122" y="3510000"/>
                  </a:lnTo>
                  <a:lnTo>
                    <a:pt x="1117122" y="3510321"/>
                  </a:lnTo>
                  <a:lnTo>
                    <a:pt x="1099122" y="3510321"/>
                  </a:lnTo>
                  <a:lnTo>
                    <a:pt x="1099122" y="3510000"/>
                  </a:lnTo>
                  <a:lnTo>
                    <a:pt x="1051238" y="3510000"/>
                  </a:lnTo>
                  <a:lnTo>
                    <a:pt x="1051238" y="3510321"/>
                  </a:lnTo>
                  <a:lnTo>
                    <a:pt x="1033238" y="3510321"/>
                  </a:lnTo>
                  <a:lnTo>
                    <a:pt x="1033238" y="3510000"/>
                  </a:lnTo>
                  <a:lnTo>
                    <a:pt x="985350" y="3510000"/>
                  </a:lnTo>
                  <a:lnTo>
                    <a:pt x="967350" y="3510000"/>
                  </a:lnTo>
                  <a:lnTo>
                    <a:pt x="919466" y="3510000"/>
                  </a:lnTo>
                  <a:lnTo>
                    <a:pt x="919466" y="3510321"/>
                  </a:lnTo>
                  <a:lnTo>
                    <a:pt x="901466" y="3510321"/>
                  </a:lnTo>
                  <a:lnTo>
                    <a:pt x="901466" y="3510000"/>
                  </a:lnTo>
                  <a:lnTo>
                    <a:pt x="853581" y="3510000"/>
                  </a:lnTo>
                  <a:lnTo>
                    <a:pt x="853581" y="3510321"/>
                  </a:lnTo>
                  <a:lnTo>
                    <a:pt x="835580" y="3510321"/>
                  </a:lnTo>
                  <a:lnTo>
                    <a:pt x="835580" y="3510000"/>
                  </a:lnTo>
                  <a:lnTo>
                    <a:pt x="787694" y="3510000"/>
                  </a:lnTo>
                  <a:lnTo>
                    <a:pt x="787694" y="3510321"/>
                  </a:lnTo>
                  <a:lnTo>
                    <a:pt x="769694" y="3510321"/>
                  </a:lnTo>
                  <a:lnTo>
                    <a:pt x="769694" y="3510000"/>
                  </a:lnTo>
                  <a:lnTo>
                    <a:pt x="721808" y="3510000"/>
                  </a:lnTo>
                  <a:lnTo>
                    <a:pt x="721808" y="3510321"/>
                  </a:lnTo>
                  <a:lnTo>
                    <a:pt x="703808" y="3510321"/>
                  </a:lnTo>
                  <a:lnTo>
                    <a:pt x="703808" y="3510000"/>
                  </a:lnTo>
                  <a:lnTo>
                    <a:pt x="655919" y="3510000"/>
                  </a:lnTo>
                  <a:lnTo>
                    <a:pt x="637919" y="3510000"/>
                  </a:lnTo>
                  <a:lnTo>
                    <a:pt x="18000" y="3510000"/>
                  </a:lnTo>
                  <a:lnTo>
                    <a:pt x="0" y="3510000"/>
                  </a:lnTo>
                  <a:lnTo>
                    <a:pt x="0" y="3492000"/>
                  </a:lnTo>
                  <a:lnTo>
                    <a:pt x="0" y="1800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04323E11-5C9A-4717-9174-13D747FE2195}"/>
                </a:ext>
              </a:extLst>
            </p:cNvPr>
            <p:cNvSpPr/>
            <p:nvPr/>
          </p:nvSpPr>
          <p:spPr bwMode="auto">
            <a:xfrm>
              <a:off x="1819263" y="3869218"/>
              <a:ext cx="6474825" cy="108000"/>
            </a:xfrm>
            <a:custGeom>
              <a:avLst/>
              <a:gdLst>
                <a:gd name="connsiteX0" fmla="*/ 6456825 w 6474825"/>
                <a:gd name="connsiteY0" fmla="*/ 0 h 108000"/>
                <a:gd name="connsiteX1" fmla="*/ 6474825 w 6474825"/>
                <a:gd name="connsiteY1" fmla="*/ 0 h 108000"/>
                <a:gd name="connsiteX2" fmla="*/ 6474825 w 6474825"/>
                <a:gd name="connsiteY2" fmla="*/ 108000 h 108000"/>
                <a:gd name="connsiteX3" fmla="*/ 6456825 w 6474825"/>
                <a:gd name="connsiteY3" fmla="*/ 108000 h 108000"/>
                <a:gd name="connsiteX4" fmla="*/ 6390939 w 6474825"/>
                <a:gd name="connsiteY4" fmla="*/ 0 h 108000"/>
                <a:gd name="connsiteX5" fmla="*/ 6408939 w 6474825"/>
                <a:gd name="connsiteY5" fmla="*/ 0 h 108000"/>
                <a:gd name="connsiteX6" fmla="*/ 6408939 w 6474825"/>
                <a:gd name="connsiteY6" fmla="*/ 108000 h 108000"/>
                <a:gd name="connsiteX7" fmla="*/ 6390939 w 6474825"/>
                <a:gd name="connsiteY7" fmla="*/ 108000 h 108000"/>
                <a:gd name="connsiteX8" fmla="*/ 6325053 w 6474825"/>
                <a:gd name="connsiteY8" fmla="*/ 0 h 108000"/>
                <a:gd name="connsiteX9" fmla="*/ 6343053 w 6474825"/>
                <a:gd name="connsiteY9" fmla="*/ 0 h 108000"/>
                <a:gd name="connsiteX10" fmla="*/ 6343053 w 6474825"/>
                <a:gd name="connsiteY10" fmla="*/ 108000 h 108000"/>
                <a:gd name="connsiteX11" fmla="*/ 6325053 w 6474825"/>
                <a:gd name="connsiteY11" fmla="*/ 108000 h 108000"/>
                <a:gd name="connsiteX12" fmla="*/ 6259167 w 6474825"/>
                <a:gd name="connsiteY12" fmla="*/ 0 h 108000"/>
                <a:gd name="connsiteX13" fmla="*/ 6277167 w 6474825"/>
                <a:gd name="connsiteY13" fmla="*/ 0 h 108000"/>
                <a:gd name="connsiteX14" fmla="*/ 6277167 w 6474825"/>
                <a:gd name="connsiteY14" fmla="*/ 108000 h 108000"/>
                <a:gd name="connsiteX15" fmla="*/ 6259167 w 6474825"/>
                <a:gd name="connsiteY15" fmla="*/ 108000 h 108000"/>
                <a:gd name="connsiteX16" fmla="*/ 6127395 w 6474825"/>
                <a:gd name="connsiteY16" fmla="*/ 0 h 108000"/>
                <a:gd name="connsiteX17" fmla="*/ 6145395 w 6474825"/>
                <a:gd name="connsiteY17" fmla="*/ 0 h 108000"/>
                <a:gd name="connsiteX18" fmla="*/ 6145395 w 6474825"/>
                <a:gd name="connsiteY18" fmla="*/ 108000 h 108000"/>
                <a:gd name="connsiteX19" fmla="*/ 6127395 w 6474825"/>
                <a:gd name="connsiteY19" fmla="*/ 108000 h 108000"/>
                <a:gd name="connsiteX20" fmla="*/ 6061509 w 6474825"/>
                <a:gd name="connsiteY20" fmla="*/ 0 h 108000"/>
                <a:gd name="connsiteX21" fmla="*/ 6079509 w 6474825"/>
                <a:gd name="connsiteY21" fmla="*/ 0 h 108000"/>
                <a:gd name="connsiteX22" fmla="*/ 6079509 w 6474825"/>
                <a:gd name="connsiteY22" fmla="*/ 108000 h 108000"/>
                <a:gd name="connsiteX23" fmla="*/ 6061509 w 6474825"/>
                <a:gd name="connsiteY23" fmla="*/ 108000 h 108000"/>
                <a:gd name="connsiteX24" fmla="*/ 5995623 w 6474825"/>
                <a:gd name="connsiteY24" fmla="*/ 0 h 108000"/>
                <a:gd name="connsiteX25" fmla="*/ 6013623 w 6474825"/>
                <a:gd name="connsiteY25" fmla="*/ 0 h 108000"/>
                <a:gd name="connsiteX26" fmla="*/ 6013623 w 6474825"/>
                <a:gd name="connsiteY26" fmla="*/ 108000 h 108000"/>
                <a:gd name="connsiteX27" fmla="*/ 5995623 w 6474825"/>
                <a:gd name="connsiteY27" fmla="*/ 108000 h 108000"/>
                <a:gd name="connsiteX28" fmla="*/ 5929737 w 6474825"/>
                <a:gd name="connsiteY28" fmla="*/ 0 h 108000"/>
                <a:gd name="connsiteX29" fmla="*/ 5947737 w 6474825"/>
                <a:gd name="connsiteY29" fmla="*/ 0 h 108000"/>
                <a:gd name="connsiteX30" fmla="*/ 5947737 w 6474825"/>
                <a:gd name="connsiteY30" fmla="*/ 108000 h 108000"/>
                <a:gd name="connsiteX31" fmla="*/ 5929737 w 6474825"/>
                <a:gd name="connsiteY31" fmla="*/ 108000 h 108000"/>
                <a:gd name="connsiteX32" fmla="*/ 5797965 w 6474825"/>
                <a:gd name="connsiteY32" fmla="*/ 0 h 108000"/>
                <a:gd name="connsiteX33" fmla="*/ 5815965 w 6474825"/>
                <a:gd name="connsiteY33" fmla="*/ 0 h 108000"/>
                <a:gd name="connsiteX34" fmla="*/ 5815965 w 6474825"/>
                <a:gd name="connsiteY34" fmla="*/ 108000 h 108000"/>
                <a:gd name="connsiteX35" fmla="*/ 5797965 w 6474825"/>
                <a:gd name="connsiteY35" fmla="*/ 108000 h 108000"/>
                <a:gd name="connsiteX36" fmla="*/ 5732079 w 6474825"/>
                <a:gd name="connsiteY36" fmla="*/ 0 h 108000"/>
                <a:gd name="connsiteX37" fmla="*/ 5750079 w 6474825"/>
                <a:gd name="connsiteY37" fmla="*/ 0 h 108000"/>
                <a:gd name="connsiteX38" fmla="*/ 5750079 w 6474825"/>
                <a:gd name="connsiteY38" fmla="*/ 108000 h 108000"/>
                <a:gd name="connsiteX39" fmla="*/ 5732079 w 6474825"/>
                <a:gd name="connsiteY39" fmla="*/ 108000 h 108000"/>
                <a:gd name="connsiteX40" fmla="*/ 5666193 w 6474825"/>
                <a:gd name="connsiteY40" fmla="*/ 0 h 108000"/>
                <a:gd name="connsiteX41" fmla="*/ 5684193 w 6474825"/>
                <a:gd name="connsiteY41" fmla="*/ 0 h 108000"/>
                <a:gd name="connsiteX42" fmla="*/ 5684193 w 6474825"/>
                <a:gd name="connsiteY42" fmla="*/ 108000 h 108000"/>
                <a:gd name="connsiteX43" fmla="*/ 5666193 w 6474825"/>
                <a:gd name="connsiteY43" fmla="*/ 108000 h 108000"/>
                <a:gd name="connsiteX44" fmla="*/ 5600307 w 6474825"/>
                <a:gd name="connsiteY44" fmla="*/ 0 h 108000"/>
                <a:gd name="connsiteX45" fmla="*/ 5618307 w 6474825"/>
                <a:gd name="connsiteY45" fmla="*/ 0 h 108000"/>
                <a:gd name="connsiteX46" fmla="*/ 5618307 w 6474825"/>
                <a:gd name="connsiteY46" fmla="*/ 108000 h 108000"/>
                <a:gd name="connsiteX47" fmla="*/ 5600307 w 6474825"/>
                <a:gd name="connsiteY47" fmla="*/ 108000 h 108000"/>
                <a:gd name="connsiteX48" fmla="*/ 5468535 w 6474825"/>
                <a:gd name="connsiteY48" fmla="*/ 0 h 108000"/>
                <a:gd name="connsiteX49" fmla="*/ 5486535 w 6474825"/>
                <a:gd name="connsiteY49" fmla="*/ 0 h 108000"/>
                <a:gd name="connsiteX50" fmla="*/ 5486535 w 6474825"/>
                <a:gd name="connsiteY50" fmla="*/ 108000 h 108000"/>
                <a:gd name="connsiteX51" fmla="*/ 5468535 w 6474825"/>
                <a:gd name="connsiteY51" fmla="*/ 108000 h 108000"/>
                <a:gd name="connsiteX52" fmla="*/ 5402649 w 6474825"/>
                <a:gd name="connsiteY52" fmla="*/ 0 h 108000"/>
                <a:gd name="connsiteX53" fmla="*/ 5420649 w 6474825"/>
                <a:gd name="connsiteY53" fmla="*/ 0 h 108000"/>
                <a:gd name="connsiteX54" fmla="*/ 5420649 w 6474825"/>
                <a:gd name="connsiteY54" fmla="*/ 108000 h 108000"/>
                <a:gd name="connsiteX55" fmla="*/ 5402649 w 6474825"/>
                <a:gd name="connsiteY55" fmla="*/ 108000 h 108000"/>
                <a:gd name="connsiteX56" fmla="*/ 5336763 w 6474825"/>
                <a:gd name="connsiteY56" fmla="*/ 0 h 108000"/>
                <a:gd name="connsiteX57" fmla="*/ 5354763 w 6474825"/>
                <a:gd name="connsiteY57" fmla="*/ 0 h 108000"/>
                <a:gd name="connsiteX58" fmla="*/ 5354763 w 6474825"/>
                <a:gd name="connsiteY58" fmla="*/ 108000 h 108000"/>
                <a:gd name="connsiteX59" fmla="*/ 5336763 w 6474825"/>
                <a:gd name="connsiteY59" fmla="*/ 108000 h 108000"/>
                <a:gd name="connsiteX60" fmla="*/ 5270877 w 6474825"/>
                <a:gd name="connsiteY60" fmla="*/ 0 h 108000"/>
                <a:gd name="connsiteX61" fmla="*/ 5288877 w 6474825"/>
                <a:gd name="connsiteY61" fmla="*/ 0 h 108000"/>
                <a:gd name="connsiteX62" fmla="*/ 5288877 w 6474825"/>
                <a:gd name="connsiteY62" fmla="*/ 108000 h 108000"/>
                <a:gd name="connsiteX63" fmla="*/ 5270877 w 6474825"/>
                <a:gd name="connsiteY63" fmla="*/ 108000 h 108000"/>
                <a:gd name="connsiteX64" fmla="*/ 5139105 w 6474825"/>
                <a:gd name="connsiteY64" fmla="*/ 0 h 108000"/>
                <a:gd name="connsiteX65" fmla="*/ 5157105 w 6474825"/>
                <a:gd name="connsiteY65" fmla="*/ 0 h 108000"/>
                <a:gd name="connsiteX66" fmla="*/ 5157105 w 6474825"/>
                <a:gd name="connsiteY66" fmla="*/ 108000 h 108000"/>
                <a:gd name="connsiteX67" fmla="*/ 5139105 w 6474825"/>
                <a:gd name="connsiteY67" fmla="*/ 108000 h 108000"/>
                <a:gd name="connsiteX68" fmla="*/ 5073219 w 6474825"/>
                <a:gd name="connsiteY68" fmla="*/ 0 h 108000"/>
                <a:gd name="connsiteX69" fmla="*/ 5091219 w 6474825"/>
                <a:gd name="connsiteY69" fmla="*/ 0 h 108000"/>
                <a:gd name="connsiteX70" fmla="*/ 5091219 w 6474825"/>
                <a:gd name="connsiteY70" fmla="*/ 108000 h 108000"/>
                <a:gd name="connsiteX71" fmla="*/ 5073219 w 6474825"/>
                <a:gd name="connsiteY71" fmla="*/ 108000 h 108000"/>
                <a:gd name="connsiteX72" fmla="*/ 5007333 w 6474825"/>
                <a:gd name="connsiteY72" fmla="*/ 0 h 108000"/>
                <a:gd name="connsiteX73" fmla="*/ 5025333 w 6474825"/>
                <a:gd name="connsiteY73" fmla="*/ 0 h 108000"/>
                <a:gd name="connsiteX74" fmla="*/ 5025333 w 6474825"/>
                <a:gd name="connsiteY74" fmla="*/ 108000 h 108000"/>
                <a:gd name="connsiteX75" fmla="*/ 5007333 w 6474825"/>
                <a:gd name="connsiteY75" fmla="*/ 108000 h 108000"/>
                <a:gd name="connsiteX76" fmla="*/ 4941447 w 6474825"/>
                <a:gd name="connsiteY76" fmla="*/ 0 h 108000"/>
                <a:gd name="connsiteX77" fmla="*/ 4959447 w 6474825"/>
                <a:gd name="connsiteY77" fmla="*/ 0 h 108000"/>
                <a:gd name="connsiteX78" fmla="*/ 4959447 w 6474825"/>
                <a:gd name="connsiteY78" fmla="*/ 108000 h 108000"/>
                <a:gd name="connsiteX79" fmla="*/ 4941447 w 6474825"/>
                <a:gd name="connsiteY79" fmla="*/ 108000 h 108000"/>
                <a:gd name="connsiteX80" fmla="*/ 4809675 w 6474825"/>
                <a:gd name="connsiteY80" fmla="*/ 0 h 108000"/>
                <a:gd name="connsiteX81" fmla="*/ 4827675 w 6474825"/>
                <a:gd name="connsiteY81" fmla="*/ 0 h 108000"/>
                <a:gd name="connsiteX82" fmla="*/ 4827675 w 6474825"/>
                <a:gd name="connsiteY82" fmla="*/ 108000 h 108000"/>
                <a:gd name="connsiteX83" fmla="*/ 4809675 w 6474825"/>
                <a:gd name="connsiteY83" fmla="*/ 108000 h 108000"/>
                <a:gd name="connsiteX84" fmla="*/ 4743789 w 6474825"/>
                <a:gd name="connsiteY84" fmla="*/ 0 h 108000"/>
                <a:gd name="connsiteX85" fmla="*/ 4761789 w 6474825"/>
                <a:gd name="connsiteY85" fmla="*/ 0 h 108000"/>
                <a:gd name="connsiteX86" fmla="*/ 4761789 w 6474825"/>
                <a:gd name="connsiteY86" fmla="*/ 108000 h 108000"/>
                <a:gd name="connsiteX87" fmla="*/ 4743789 w 6474825"/>
                <a:gd name="connsiteY87" fmla="*/ 108000 h 108000"/>
                <a:gd name="connsiteX88" fmla="*/ 4677903 w 6474825"/>
                <a:gd name="connsiteY88" fmla="*/ 0 h 108000"/>
                <a:gd name="connsiteX89" fmla="*/ 4695903 w 6474825"/>
                <a:gd name="connsiteY89" fmla="*/ 0 h 108000"/>
                <a:gd name="connsiteX90" fmla="*/ 4695903 w 6474825"/>
                <a:gd name="connsiteY90" fmla="*/ 108000 h 108000"/>
                <a:gd name="connsiteX91" fmla="*/ 4677903 w 6474825"/>
                <a:gd name="connsiteY91" fmla="*/ 108000 h 108000"/>
                <a:gd name="connsiteX92" fmla="*/ 4612017 w 6474825"/>
                <a:gd name="connsiteY92" fmla="*/ 0 h 108000"/>
                <a:gd name="connsiteX93" fmla="*/ 4630017 w 6474825"/>
                <a:gd name="connsiteY93" fmla="*/ 0 h 108000"/>
                <a:gd name="connsiteX94" fmla="*/ 4630017 w 6474825"/>
                <a:gd name="connsiteY94" fmla="*/ 108000 h 108000"/>
                <a:gd name="connsiteX95" fmla="*/ 4612017 w 6474825"/>
                <a:gd name="connsiteY95" fmla="*/ 108000 h 108000"/>
                <a:gd name="connsiteX96" fmla="*/ 4480245 w 6474825"/>
                <a:gd name="connsiteY96" fmla="*/ 0 h 108000"/>
                <a:gd name="connsiteX97" fmla="*/ 4498245 w 6474825"/>
                <a:gd name="connsiteY97" fmla="*/ 0 h 108000"/>
                <a:gd name="connsiteX98" fmla="*/ 4498245 w 6474825"/>
                <a:gd name="connsiteY98" fmla="*/ 108000 h 108000"/>
                <a:gd name="connsiteX99" fmla="*/ 4480245 w 6474825"/>
                <a:gd name="connsiteY99" fmla="*/ 108000 h 108000"/>
                <a:gd name="connsiteX100" fmla="*/ 4414359 w 6474825"/>
                <a:gd name="connsiteY100" fmla="*/ 0 h 108000"/>
                <a:gd name="connsiteX101" fmla="*/ 4432359 w 6474825"/>
                <a:gd name="connsiteY101" fmla="*/ 0 h 108000"/>
                <a:gd name="connsiteX102" fmla="*/ 4432359 w 6474825"/>
                <a:gd name="connsiteY102" fmla="*/ 108000 h 108000"/>
                <a:gd name="connsiteX103" fmla="*/ 4414359 w 6474825"/>
                <a:gd name="connsiteY103" fmla="*/ 108000 h 108000"/>
                <a:gd name="connsiteX104" fmla="*/ 4348473 w 6474825"/>
                <a:gd name="connsiteY104" fmla="*/ 0 h 108000"/>
                <a:gd name="connsiteX105" fmla="*/ 4366473 w 6474825"/>
                <a:gd name="connsiteY105" fmla="*/ 0 h 108000"/>
                <a:gd name="connsiteX106" fmla="*/ 4366473 w 6474825"/>
                <a:gd name="connsiteY106" fmla="*/ 108000 h 108000"/>
                <a:gd name="connsiteX107" fmla="*/ 4348473 w 6474825"/>
                <a:gd name="connsiteY107" fmla="*/ 108000 h 108000"/>
                <a:gd name="connsiteX108" fmla="*/ 4282587 w 6474825"/>
                <a:gd name="connsiteY108" fmla="*/ 0 h 108000"/>
                <a:gd name="connsiteX109" fmla="*/ 4300587 w 6474825"/>
                <a:gd name="connsiteY109" fmla="*/ 0 h 108000"/>
                <a:gd name="connsiteX110" fmla="*/ 4300587 w 6474825"/>
                <a:gd name="connsiteY110" fmla="*/ 108000 h 108000"/>
                <a:gd name="connsiteX111" fmla="*/ 4282587 w 6474825"/>
                <a:gd name="connsiteY111" fmla="*/ 108000 h 108000"/>
                <a:gd name="connsiteX112" fmla="*/ 4150815 w 6474825"/>
                <a:gd name="connsiteY112" fmla="*/ 0 h 108000"/>
                <a:gd name="connsiteX113" fmla="*/ 4168815 w 6474825"/>
                <a:gd name="connsiteY113" fmla="*/ 0 h 108000"/>
                <a:gd name="connsiteX114" fmla="*/ 4168815 w 6474825"/>
                <a:gd name="connsiteY114" fmla="*/ 108000 h 108000"/>
                <a:gd name="connsiteX115" fmla="*/ 4150815 w 6474825"/>
                <a:gd name="connsiteY115" fmla="*/ 108000 h 108000"/>
                <a:gd name="connsiteX116" fmla="*/ 4084929 w 6474825"/>
                <a:gd name="connsiteY116" fmla="*/ 0 h 108000"/>
                <a:gd name="connsiteX117" fmla="*/ 4102929 w 6474825"/>
                <a:gd name="connsiteY117" fmla="*/ 0 h 108000"/>
                <a:gd name="connsiteX118" fmla="*/ 4102929 w 6474825"/>
                <a:gd name="connsiteY118" fmla="*/ 108000 h 108000"/>
                <a:gd name="connsiteX119" fmla="*/ 4084929 w 6474825"/>
                <a:gd name="connsiteY119" fmla="*/ 108000 h 108000"/>
                <a:gd name="connsiteX120" fmla="*/ 4019043 w 6474825"/>
                <a:gd name="connsiteY120" fmla="*/ 0 h 108000"/>
                <a:gd name="connsiteX121" fmla="*/ 4037043 w 6474825"/>
                <a:gd name="connsiteY121" fmla="*/ 0 h 108000"/>
                <a:gd name="connsiteX122" fmla="*/ 4037043 w 6474825"/>
                <a:gd name="connsiteY122" fmla="*/ 108000 h 108000"/>
                <a:gd name="connsiteX123" fmla="*/ 4019043 w 6474825"/>
                <a:gd name="connsiteY123" fmla="*/ 108000 h 108000"/>
                <a:gd name="connsiteX124" fmla="*/ 3953157 w 6474825"/>
                <a:gd name="connsiteY124" fmla="*/ 0 h 108000"/>
                <a:gd name="connsiteX125" fmla="*/ 3971157 w 6474825"/>
                <a:gd name="connsiteY125" fmla="*/ 0 h 108000"/>
                <a:gd name="connsiteX126" fmla="*/ 3971157 w 6474825"/>
                <a:gd name="connsiteY126" fmla="*/ 108000 h 108000"/>
                <a:gd name="connsiteX127" fmla="*/ 3953157 w 6474825"/>
                <a:gd name="connsiteY127" fmla="*/ 108000 h 108000"/>
                <a:gd name="connsiteX128" fmla="*/ 3821385 w 6474825"/>
                <a:gd name="connsiteY128" fmla="*/ 0 h 108000"/>
                <a:gd name="connsiteX129" fmla="*/ 3839385 w 6474825"/>
                <a:gd name="connsiteY129" fmla="*/ 0 h 108000"/>
                <a:gd name="connsiteX130" fmla="*/ 3839385 w 6474825"/>
                <a:gd name="connsiteY130" fmla="*/ 108000 h 108000"/>
                <a:gd name="connsiteX131" fmla="*/ 3821385 w 6474825"/>
                <a:gd name="connsiteY131" fmla="*/ 108000 h 108000"/>
                <a:gd name="connsiteX132" fmla="*/ 3755499 w 6474825"/>
                <a:gd name="connsiteY132" fmla="*/ 0 h 108000"/>
                <a:gd name="connsiteX133" fmla="*/ 3773499 w 6474825"/>
                <a:gd name="connsiteY133" fmla="*/ 0 h 108000"/>
                <a:gd name="connsiteX134" fmla="*/ 3773499 w 6474825"/>
                <a:gd name="connsiteY134" fmla="*/ 108000 h 108000"/>
                <a:gd name="connsiteX135" fmla="*/ 3755499 w 6474825"/>
                <a:gd name="connsiteY135" fmla="*/ 108000 h 108000"/>
                <a:gd name="connsiteX136" fmla="*/ 3689613 w 6474825"/>
                <a:gd name="connsiteY136" fmla="*/ 0 h 108000"/>
                <a:gd name="connsiteX137" fmla="*/ 3707613 w 6474825"/>
                <a:gd name="connsiteY137" fmla="*/ 0 h 108000"/>
                <a:gd name="connsiteX138" fmla="*/ 3707613 w 6474825"/>
                <a:gd name="connsiteY138" fmla="*/ 108000 h 108000"/>
                <a:gd name="connsiteX139" fmla="*/ 3689613 w 6474825"/>
                <a:gd name="connsiteY139" fmla="*/ 108000 h 108000"/>
                <a:gd name="connsiteX140" fmla="*/ 3623727 w 6474825"/>
                <a:gd name="connsiteY140" fmla="*/ 0 h 108000"/>
                <a:gd name="connsiteX141" fmla="*/ 3641727 w 6474825"/>
                <a:gd name="connsiteY141" fmla="*/ 0 h 108000"/>
                <a:gd name="connsiteX142" fmla="*/ 3641727 w 6474825"/>
                <a:gd name="connsiteY142" fmla="*/ 108000 h 108000"/>
                <a:gd name="connsiteX143" fmla="*/ 3623727 w 6474825"/>
                <a:gd name="connsiteY143" fmla="*/ 108000 h 108000"/>
                <a:gd name="connsiteX144" fmla="*/ 3491955 w 6474825"/>
                <a:gd name="connsiteY144" fmla="*/ 0 h 108000"/>
                <a:gd name="connsiteX145" fmla="*/ 3509955 w 6474825"/>
                <a:gd name="connsiteY145" fmla="*/ 0 h 108000"/>
                <a:gd name="connsiteX146" fmla="*/ 3509955 w 6474825"/>
                <a:gd name="connsiteY146" fmla="*/ 108000 h 108000"/>
                <a:gd name="connsiteX147" fmla="*/ 3491955 w 6474825"/>
                <a:gd name="connsiteY147" fmla="*/ 108000 h 108000"/>
                <a:gd name="connsiteX148" fmla="*/ 3426069 w 6474825"/>
                <a:gd name="connsiteY148" fmla="*/ 0 h 108000"/>
                <a:gd name="connsiteX149" fmla="*/ 3444069 w 6474825"/>
                <a:gd name="connsiteY149" fmla="*/ 0 h 108000"/>
                <a:gd name="connsiteX150" fmla="*/ 3444069 w 6474825"/>
                <a:gd name="connsiteY150" fmla="*/ 108000 h 108000"/>
                <a:gd name="connsiteX151" fmla="*/ 3426069 w 6474825"/>
                <a:gd name="connsiteY151" fmla="*/ 108000 h 108000"/>
                <a:gd name="connsiteX152" fmla="*/ 3360183 w 6474825"/>
                <a:gd name="connsiteY152" fmla="*/ 0 h 108000"/>
                <a:gd name="connsiteX153" fmla="*/ 3378183 w 6474825"/>
                <a:gd name="connsiteY153" fmla="*/ 0 h 108000"/>
                <a:gd name="connsiteX154" fmla="*/ 3378183 w 6474825"/>
                <a:gd name="connsiteY154" fmla="*/ 108000 h 108000"/>
                <a:gd name="connsiteX155" fmla="*/ 3360183 w 6474825"/>
                <a:gd name="connsiteY155" fmla="*/ 108000 h 108000"/>
                <a:gd name="connsiteX156" fmla="*/ 3294297 w 6474825"/>
                <a:gd name="connsiteY156" fmla="*/ 0 h 108000"/>
                <a:gd name="connsiteX157" fmla="*/ 3312297 w 6474825"/>
                <a:gd name="connsiteY157" fmla="*/ 0 h 108000"/>
                <a:gd name="connsiteX158" fmla="*/ 3312297 w 6474825"/>
                <a:gd name="connsiteY158" fmla="*/ 108000 h 108000"/>
                <a:gd name="connsiteX159" fmla="*/ 3294297 w 6474825"/>
                <a:gd name="connsiteY159" fmla="*/ 108000 h 108000"/>
                <a:gd name="connsiteX160" fmla="*/ 3162525 w 6474825"/>
                <a:gd name="connsiteY160" fmla="*/ 0 h 108000"/>
                <a:gd name="connsiteX161" fmla="*/ 3180525 w 6474825"/>
                <a:gd name="connsiteY161" fmla="*/ 0 h 108000"/>
                <a:gd name="connsiteX162" fmla="*/ 3180525 w 6474825"/>
                <a:gd name="connsiteY162" fmla="*/ 108000 h 108000"/>
                <a:gd name="connsiteX163" fmla="*/ 3162525 w 6474825"/>
                <a:gd name="connsiteY163" fmla="*/ 108000 h 108000"/>
                <a:gd name="connsiteX164" fmla="*/ 3096639 w 6474825"/>
                <a:gd name="connsiteY164" fmla="*/ 0 h 108000"/>
                <a:gd name="connsiteX165" fmla="*/ 3114639 w 6474825"/>
                <a:gd name="connsiteY165" fmla="*/ 0 h 108000"/>
                <a:gd name="connsiteX166" fmla="*/ 3114639 w 6474825"/>
                <a:gd name="connsiteY166" fmla="*/ 108000 h 108000"/>
                <a:gd name="connsiteX167" fmla="*/ 3096639 w 6474825"/>
                <a:gd name="connsiteY167" fmla="*/ 108000 h 108000"/>
                <a:gd name="connsiteX168" fmla="*/ 3030753 w 6474825"/>
                <a:gd name="connsiteY168" fmla="*/ 0 h 108000"/>
                <a:gd name="connsiteX169" fmla="*/ 3048753 w 6474825"/>
                <a:gd name="connsiteY169" fmla="*/ 0 h 108000"/>
                <a:gd name="connsiteX170" fmla="*/ 3048753 w 6474825"/>
                <a:gd name="connsiteY170" fmla="*/ 108000 h 108000"/>
                <a:gd name="connsiteX171" fmla="*/ 3030753 w 6474825"/>
                <a:gd name="connsiteY171" fmla="*/ 108000 h 108000"/>
                <a:gd name="connsiteX172" fmla="*/ 2964867 w 6474825"/>
                <a:gd name="connsiteY172" fmla="*/ 0 h 108000"/>
                <a:gd name="connsiteX173" fmla="*/ 2982867 w 6474825"/>
                <a:gd name="connsiteY173" fmla="*/ 0 h 108000"/>
                <a:gd name="connsiteX174" fmla="*/ 2982867 w 6474825"/>
                <a:gd name="connsiteY174" fmla="*/ 108000 h 108000"/>
                <a:gd name="connsiteX175" fmla="*/ 2964867 w 6474825"/>
                <a:gd name="connsiteY175" fmla="*/ 108000 h 108000"/>
                <a:gd name="connsiteX176" fmla="*/ 2833095 w 6474825"/>
                <a:gd name="connsiteY176" fmla="*/ 0 h 108000"/>
                <a:gd name="connsiteX177" fmla="*/ 2851095 w 6474825"/>
                <a:gd name="connsiteY177" fmla="*/ 0 h 108000"/>
                <a:gd name="connsiteX178" fmla="*/ 2851095 w 6474825"/>
                <a:gd name="connsiteY178" fmla="*/ 108000 h 108000"/>
                <a:gd name="connsiteX179" fmla="*/ 2833095 w 6474825"/>
                <a:gd name="connsiteY179" fmla="*/ 108000 h 108000"/>
                <a:gd name="connsiteX180" fmla="*/ 2767209 w 6474825"/>
                <a:gd name="connsiteY180" fmla="*/ 0 h 108000"/>
                <a:gd name="connsiteX181" fmla="*/ 2785209 w 6474825"/>
                <a:gd name="connsiteY181" fmla="*/ 0 h 108000"/>
                <a:gd name="connsiteX182" fmla="*/ 2785209 w 6474825"/>
                <a:gd name="connsiteY182" fmla="*/ 108000 h 108000"/>
                <a:gd name="connsiteX183" fmla="*/ 2767209 w 6474825"/>
                <a:gd name="connsiteY183" fmla="*/ 108000 h 108000"/>
                <a:gd name="connsiteX184" fmla="*/ 2701323 w 6474825"/>
                <a:gd name="connsiteY184" fmla="*/ 0 h 108000"/>
                <a:gd name="connsiteX185" fmla="*/ 2719323 w 6474825"/>
                <a:gd name="connsiteY185" fmla="*/ 0 h 108000"/>
                <a:gd name="connsiteX186" fmla="*/ 2719323 w 6474825"/>
                <a:gd name="connsiteY186" fmla="*/ 108000 h 108000"/>
                <a:gd name="connsiteX187" fmla="*/ 2701323 w 6474825"/>
                <a:gd name="connsiteY187" fmla="*/ 108000 h 108000"/>
                <a:gd name="connsiteX188" fmla="*/ 2635437 w 6474825"/>
                <a:gd name="connsiteY188" fmla="*/ 0 h 108000"/>
                <a:gd name="connsiteX189" fmla="*/ 2653437 w 6474825"/>
                <a:gd name="connsiteY189" fmla="*/ 0 h 108000"/>
                <a:gd name="connsiteX190" fmla="*/ 2653437 w 6474825"/>
                <a:gd name="connsiteY190" fmla="*/ 108000 h 108000"/>
                <a:gd name="connsiteX191" fmla="*/ 2635437 w 6474825"/>
                <a:gd name="connsiteY191" fmla="*/ 108000 h 108000"/>
                <a:gd name="connsiteX192" fmla="*/ 2503665 w 6474825"/>
                <a:gd name="connsiteY192" fmla="*/ 0 h 108000"/>
                <a:gd name="connsiteX193" fmla="*/ 2521665 w 6474825"/>
                <a:gd name="connsiteY193" fmla="*/ 0 h 108000"/>
                <a:gd name="connsiteX194" fmla="*/ 2521665 w 6474825"/>
                <a:gd name="connsiteY194" fmla="*/ 108000 h 108000"/>
                <a:gd name="connsiteX195" fmla="*/ 2503665 w 6474825"/>
                <a:gd name="connsiteY195" fmla="*/ 108000 h 108000"/>
                <a:gd name="connsiteX196" fmla="*/ 2437779 w 6474825"/>
                <a:gd name="connsiteY196" fmla="*/ 0 h 108000"/>
                <a:gd name="connsiteX197" fmla="*/ 2455780 w 6474825"/>
                <a:gd name="connsiteY197" fmla="*/ 0 h 108000"/>
                <a:gd name="connsiteX198" fmla="*/ 2455780 w 6474825"/>
                <a:gd name="connsiteY198" fmla="*/ 108000 h 108000"/>
                <a:gd name="connsiteX199" fmla="*/ 2437779 w 6474825"/>
                <a:gd name="connsiteY199" fmla="*/ 108000 h 108000"/>
                <a:gd name="connsiteX200" fmla="*/ 2371893 w 6474825"/>
                <a:gd name="connsiteY200" fmla="*/ 0 h 108000"/>
                <a:gd name="connsiteX201" fmla="*/ 2389894 w 6474825"/>
                <a:gd name="connsiteY201" fmla="*/ 0 h 108000"/>
                <a:gd name="connsiteX202" fmla="*/ 2389894 w 6474825"/>
                <a:gd name="connsiteY202" fmla="*/ 108000 h 108000"/>
                <a:gd name="connsiteX203" fmla="*/ 2371893 w 6474825"/>
                <a:gd name="connsiteY203" fmla="*/ 108000 h 108000"/>
                <a:gd name="connsiteX204" fmla="*/ 2306007 w 6474825"/>
                <a:gd name="connsiteY204" fmla="*/ 0 h 108000"/>
                <a:gd name="connsiteX205" fmla="*/ 2324007 w 6474825"/>
                <a:gd name="connsiteY205" fmla="*/ 0 h 108000"/>
                <a:gd name="connsiteX206" fmla="*/ 2324007 w 6474825"/>
                <a:gd name="connsiteY206" fmla="*/ 108000 h 108000"/>
                <a:gd name="connsiteX207" fmla="*/ 2306007 w 6474825"/>
                <a:gd name="connsiteY207" fmla="*/ 108000 h 108000"/>
                <a:gd name="connsiteX208" fmla="*/ 2174235 w 6474825"/>
                <a:gd name="connsiteY208" fmla="*/ 0 h 108000"/>
                <a:gd name="connsiteX209" fmla="*/ 2192236 w 6474825"/>
                <a:gd name="connsiteY209" fmla="*/ 0 h 108000"/>
                <a:gd name="connsiteX210" fmla="*/ 2192236 w 6474825"/>
                <a:gd name="connsiteY210" fmla="*/ 108000 h 108000"/>
                <a:gd name="connsiteX211" fmla="*/ 2174235 w 6474825"/>
                <a:gd name="connsiteY211" fmla="*/ 108000 h 108000"/>
                <a:gd name="connsiteX212" fmla="*/ 2108349 w 6474825"/>
                <a:gd name="connsiteY212" fmla="*/ 0 h 108000"/>
                <a:gd name="connsiteX213" fmla="*/ 2126350 w 6474825"/>
                <a:gd name="connsiteY213" fmla="*/ 0 h 108000"/>
                <a:gd name="connsiteX214" fmla="*/ 2126350 w 6474825"/>
                <a:gd name="connsiteY214" fmla="*/ 108000 h 108000"/>
                <a:gd name="connsiteX215" fmla="*/ 2108349 w 6474825"/>
                <a:gd name="connsiteY215" fmla="*/ 108000 h 108000"/>
                <a:gd name="connsiteX216" fmla="*/ 2042464 w 6474825"/>
                <a:gd name="connsiteY216" fmla="*/ 0 h 108000"/>
                <a:gd name="connsiteX217" fmla="*/ 2060463 w 6474825"/>
                <a:gd name="connsiteY217" fmla="*/ 0 h 108000"/>
                <a:gd name="connsiteX218" fmla="*/ 2060463 w 6474825"/>
                <a:gd name="connsiteY218" fmla="*/ 108000 h 108000"/>
                <a:gd name="connsiteX219" fmla="*/ 2042464 w 6474825"/>
                <a:gd name="connsiteY219" fmla="*/ 108000 h 108000"/>
                <a:gd name="connsiteX220" fmla="*/ 1976577 w 6474825"/>
                <a:gd name="connsiteY220" fmla="*/ 0 h 108000"/>
                <a:gd name="connsiteX221" fmla="*/ 1994577 w 6474825"/>
                <a:gd name="connsiteY221" fmla="*/ 0 h 108000"/>
                <a:gd name="connsiteX222" fmla="*/ 1994577 w 6474825"/>
                <a:gd name="connsiteY222" fmla="*/ 108000 h 108000"/>
                <a:gd name="connsiteX223" fmla="*/ 1976577 w 6474825"/>
                <a:gd name="connsiteY223" fmla="*/ 108000 h 108000"/>
                <a:gd name="connsiteX224" fmla="*/ 1844805 w 6474825"/>
                <a:gd name="connsiteY224" fmla="*/ 0 h 108000"/>
                <a:gd name="connsiteX225" fmla="*/ 1862806 w 6474825"/>
                <a:gd name="connsiteY225" fmla="*/ 0 h 108000"/>
                <a:gd name="connsiteX226" fmla="*/ 1862806 w 6474825"/>
                <a:gd name="connsiteY226" fmla="*/ 108000 h 108000"/>
                <a:gd name="connsiteX227" fmla="*/ 1844805 w 6474825"/>
                <a:gd name="connsiteY227" fmla="*/ 108000 h 108000"/>
                <a:gd name="connsiteX228" fmla="*/ 1778919 w 6474825"/>
                <a:gd name="connsiteY228" fmla="*/ 0 h 108000"/>
                <a:gd name="connsiteX229" fmla="*/ 1796919 w 6474825"/>
                <a:gd name="connsiteY229" fmla="*/ 0 h 108000"/>
                <a:gd name="connsiteX230" fmla="*/ 1796919 w 6474825"/>
                <a:gd name="connsiteY230" fmla="*/ 108000 h 108000"/>
                <a:gd name="connsiteX231" fmla="*/ 1778919 w 6474825"/>
                <a:gd name="connsiteY231" fmla="*/ 108000 h 108000"/>
                <a:gd name="connsiteX232" fmla="*/ 1713033 w 6474825"/>
                <a:gd name="connsiteY232" fmla="*/ 0 h 108000"/>
                <a:gd name="connsiteX233" fmla="*/ 1731033 w 6474825"/>
                <a:gd name="connsiteY233" fmla="*/ 0 h 108000"/>
                <a:gd name="connsiteX234" fmla="*/ 1731033 w 6474825"/>
                <a:gd name="connsiteY234" fmla="*/ 108000 h 108000"/>
                <a:gd name="connsiteX235" fmla="*/ 1713033 w 6474825"/>
                <a:gd name="connsiteY235" fmla="*/ 108000 h 108000"/>
                <a:gd name="connsiteX236" fmla="*/ 1647148 w 6474825"/>
                <a:gd name="connsiteY236" fmla="*/ 0 h 108000"/>
                <a:gd name="connsiteX237" fmla="*/ 1665148 w 6474825"/>
                <a:gd name="connsiteY237" fmla="*/ 0 h 108000"/>
                <a:gd name="connsiteX238" fmla="*/ 1665148 w 6474825"/>
                <a:gd name="connsiteY238" fmla="*/ 108000 h 108000"/>
                <a:gd name="connsiteX239" fmla="*/ 1647148 w 6474825"/>
                <a:gd name="connsiteY239" fmla="*/ 108000 h 108000"/>
                <a:gd name="connsiteX240" fmla="*/ 1515375 w 6474825"/>
                <a:gd name="connsiteY240" fmla="*/ 0 h 108000"/>
                <a:gd name="connsiteX241" fmla="*/ 1533376 w 6474825"/>
                <a:gd name="connsiteY241" fmla="*/ 0 h 108000"/>
                <a:gd name="connsiteX242" fmla="*/ 1533376 w 6474825"/>
                <a:gd name="connsiteY242" fmla="*/ 108000 h 108000"/>
                <a:gd name="connsiteX243" fmla="*/ 1515375 w 6474825"/>
                <a:gd name="connsiteY243" fmla="*/ 108000 h 108000"/>
                <a:gd name="connsiteX244" fmla="*/ 1449490 w 6474825"/>
                <a:gd name="connsiteY244" fmla="*/ 0 h 108000"/>
                <a:gd name="connsiteX245" fmla="*/ 1467489 w 6474825"/>
                <a:gd name="connsiteY245" fmla="*/ 0 h 108000"/>
                <a:gd name="connsiteX246" fmla="*/ 1467489 w 6474825"/>
                <a:gd name="connsiteY246" fmla="*/ 108000 h 108000"/>
                <a:gd name="connsiteX247" fmla="*/ 1449490 w 6474825"/>
                <a:gd name="connsiteY247" fmla="*/ 108000 h 108000"/>
                <a:gd name="connsiteX248" fmla="*/ 1383604 w 6474825"/>
                <a:gd name="connsiteY248" fmla="*/ 0 h 108000"/>
                <a:gd name="connsiteX249" fmla="*/ 1401604 w 6474825"/>
                <a:gd name="connsiteY249" fmla="*/ 0 h 108000"/>
                <a:gd name="connsiteX250" fmla="*/ 1401604 w 6474825"/>
                <a:gd name="connsiteY250" fmla="*/ 108000 h 108000"/>
                <a:gd name="connsiteX251" fmla="*/ 1383604 w 6474825"/>
                <a:gd name="connsiteY251" fmla="*/ 108000 h 108000"/>
                <a:gd name="connsiteX252" fmla="*/ 1317718 w 6474825"/>
                <a:gd name="connsiteY252" fmla="*/ 0 h 108000"/>
                <a:gd name="connsiteX253" fmla="*/ 1335717 w 6474825"/>
                <a:gd name="connsiteY253" fmla="*/ 0 h 108000"/>
                <a:gd name="connsiteX254" fmla="*/ 1335717 w 6474825"/>
                <a:gd name="connsiteY254" fmla="*/ 108000 h 108000"/>
                <a:gd name="connsiteX255" fmla="*/ 1317718 w 6474825"/>
                <a:gd name="connsiteY255" fmla="*/ 108000 h 108000"/>
                <a:gd name="connsiteX256" fmla="*/ 1185946 w 6474825"/>
                <a:gd name="connsiteY256" fmla="*/ 0 h 108000"/>
                <a:gd name="connsiteX257" fmla="*/ 1203945 w 6474825"/>
                <a:gd name="connsiteY257" fmla="*/ 0 h 108000"/>
                <a:gd name="connsiteX258" fmla="*/ 1203945 w 6474825"/>
                <a:gd name="connsiteY258" fmla="*/ 108000 h 108000"/>
                <a:gd name="connsiteX259" fmla="*/ 1185946 w 6474825"/>
                <a:gd name="connsiteY259" fmla="*/ 108000 h 108000"/>
                <a:gd name="connsiteX260" fmla="*/ 1120059 w 6474825"/>
                <a:gd name="connsiteY260" fmla="*/ 0 h 108000"/>
                <a:gd name="connsiteX261" fmla="*/ 1138060 w 6474825"/>
                <a:gd name="connsiteY261" fmla="*/ 0 h 108000"/>
                <a:gd name="connsiteX262" fmla="*/ 1138060 w 6474825"/>
                <a:gd name="connsiteY262" fmla="*/ 108000 h 108000"/>
                <a:gd name="connsiteX263" fmla="*/ 1120059 w 6474825"/>
                <a:gd name="connsiteY263" fmla="*/ 108000 h 108000"/>
                <a:gd name="connsiteX264" fmla="*/ 1054173 w 6474825"/>
                <a:gd name="connsiteY264" fmla="*/ 0 h 108000"/>
                <a:gd name="connsiteX265" fmla="*/ 1072173 w 6474825"/>
                <a:gd name="connsiteY265" fmla="*/ 0 h 108000"/>
                <a:gd name="connsiteX266" fmla="*/ 1072173 w 6474825"/>
                <a:gd name="connsiteY266" fmla="*/ 108000 h 108000"/>
                <a:gd name="connsiteX267" fmla="*/ 1054173 w 6474825"/>
                <a:gd name="connsiteY267" fmla="*/ 108000 h 108000"/>
                <a:gd name="connsiteX268" fmla="*/ 988287 w 6474825"/>
                <a:gd name="connsiteY268" fmla="*/ 0 h 108000"/>
                <a:gd name="connsiteX269" fmla="*/ 1006287 w 6474825"/>
                <a:gd name="connsiteY269" fmla="*/ 0 h 108000"/>
                <a:gd name="connsiteX270" fmla="*/ 1006287 w 6474825"/>
                <a:gd name="connsiteY270" fmla="*/ 108000 h 108000"/>
                <a:gd name="connsiteX271" fmla="*/ 988287 w 6474825"/>
                <a:gd name="connsiteY271" fmla="*/ 108000 h 108000"/>
                <a:gd name="connsiteX272" fmla="*/ 856515 w 6474825"/>
                <a:gd name="connsiteY272" fmla="*/ 0 h 108000"/>
                <a:gd name="connsiteX273" fmla="*/ 874516 w 6474825"/>
                <a:gd name="connsiteY273" fmla="*/ 0 h 108000"/>
                <a:gd name="connsiteX274" fmla="*/ 874516 w 6474825"/>
                <a:gd name="connsiteY274" fmla="*/ 108000 h 108000"/>
                <a:gd name="connsiteX275" fmla="*/ 856515 w 6474825"/>
                <a:gd name="connsiteY275" fmla="*/ 108000 h 108000"/>
                <a:gd name="connsiteX276" fmla="*/ 790629 w 6474825"/>
                <a:gd name="connsiteY276" fmla="*/ 0 h 108000"/>
                <a:gd name="connsiteX277" fmla="*/ 808630 w 6474825"/>
                <a:gd name="connsiteY277" fmla="*/ 0 h 108000"/>
                <a:gd name="connsiteX278" fmla="*/ 808630 w 6474825"/>
                <a:gd name="connsiteY278" fmla="*/ 108000 h 108000"/>
                <a:gd name="connsiteX279" fmla="*/ 790629 w 6474825"/>
                <a:gd name="connsiteY279" fmla="*/ 108000 h 108000"/>
                <a:gd name="connsiteX280" fmla="*/ 724743 w 6474825"/>
                <a:gd name="connsiteY280" fmla="*/ 0 h 108000"/>
                <a:gd name="connsiteX281" fmla="*/ 742743 w 6474825"/>
                <a:gd name="connsiteY281" fmla="*/ 0 h 108000"/>
                <a:gd name="connsiteX282" fmla="*/ 742743 w 6474825"/>
                <a:gd name="connsiteY282" fmla="*/ 108000 h 108000"/>
                <a:gd name="connsiteX283" fmla="*/ 724743 w 6474825"/>
                <a:gd name="connsiteY283" fmla="*/ 108000 h 108000"/>
                <a:gd name="connsiteX284" fmla="*/ 658858 w 6474825"/>
                <a:gd name="connsiteY284" fmla="*/ 0 h 108000"/>
                <a:gd name="connsiteX285" fmla="*/ 676858 w 6474825"/>
                <a:gd name="connsiteY285" fmla="*/ 0 h 108000"/>
                <a:gd name="connsiteX286" fmla="*/ 676858 w 6474825"/>
                <a:gd name="connsiteY286" fmla="*/ 108000 h 108000"/>
                <a:gd name="connsiteX287" fmla="*/ 658858 w 6474825"/>
                <a:gd name="connsiteY287" fmla="*/ 108000 h 108000"/>
                <a:gd name="connsiteX288" fmla="*/ 527085 w 6474825"/>
                <a:gd name="connsiteY288" fmla="*/ 0 h 108000"/>
                <a:gd name="connsiteX289" fmla="*/ 545086 w 6474825"/>
                <a:gd name="connsiteY289" fmla="*/ 0 h 108000"/>
                <a:gd name="connsiteX290" fmla="*/ 545086 w 6474825"/>
                <a:gd name="connsiteY290" fmla="*/ 108000 h 108000"/>
                <a:gd name="connsiteX291" fmla="*/ 527085 w 6474825"/>
                <a:gd name="connsiteY291" fmla="*/ 108000 h 108000"/>
                <a:gd name="connsiteX292" fmla="*/ 461199 w 6474825"/>
                <a:gd name="connsiteY292" fmla="*/ 0 h 108000"/>
                <a:gd name="connsiteX293" fmla="*/ 479200 w 6474825"/>
                <a:gd name="connsiteY293" fmla="*/ 0 h 108000"/>
                <a:gd name="connsiteX294" fmla="*/ 479200 w 6474825"/>
                <a:gd name="connsiteY294" fmla="*/ 108000 h 108000"/>
                <a:gd name="connsiteX295" fmla="*/ 461199 w 6474825"/>
                <a:gd name="connsiteY295" fmla="*/ 108000 h 108000"/>
                <a:gd name="connsiteX296" fmla="*/ 395314 w 6474825"/>
                <a:gd name="connsiteY296" fmla="*/ 0 h 108000"/>
                <a:gd name="connsiteX297" fmla="*/ 413314 w 6474825"/>
                <a:gd name="connsiteY297" fmla="*/ 0 h 108000"/>
                <a:gd name="connsiteX298" fmla="*/ 413314 w 6474825"/>
                <a:gd name="connsiteY298" fmla="*/ 108000 h 108000"/>
                <a:gd name="connsiteX299" fmla="*/ 395314 w 6474825"/>
                <a:gd name="connsiteY299" fmla="*/ 108000 h 108000"/>
                <a:gd name="connsiteX300" fmla="*/ 329430 w 6474825"/>
                <a:gd name="connsiteY300" fmla="*/ 0 h 108000"/>
                <a:gd name="connsiteX301" fmla="*/ 347430 w 6474825"/>
                <a:gd name="connsiteY301" fmla="*/ 0 h 108000"/>
                <a:gd name="connsiteX302" fmla="*/ 347430 w 6474825"/>
                <a:gd name="connsiteY302" fmla="*/ 108000 h 108000"/>
                <a:gd name="connsiteX303" fmla="*/ 329430 w 6474825"/>
                <a:gd name="connsiteY303" fmla="*/ 108000 h 108000"/>
                <a:gd name="connsiteX304" fmla="*/ 197658 w 6474825"/>
                <a:gd name="connsiteY304" fmla="*/ 0 h 108000"/>
                <a:gd name="connsiteX305" fmla="*/ 215658 w 6474825"/>
                <a:gd name="connsiteY305" fmla="*/ 0 h 108000"/>
                <a:gd name="connsiteX306" fmla="*/ 215658 w 6474825"/>
                <a:gd name="connsiteY306" fmla="*/ 108000 h 108000"/>
                <a:gd name="connsiteX307" fmla="*/ 197658 w 6474825"/>
                <a:gd name="connsiteY307" fmla="*/ 108000 h 108000"/>
                <a:gd name="connsiteX308" fmla="*/ 131772 w 6474825"/>
                <a:gd name="connsiteY308" fmla="*/ 0 h 108000"/>
                <a:gd name="connsiteX309" fmla="*/ 149773 w 6474825"/>
                <a:gd name="connsiteY309" fmla="*/ 0 h 108000"/>
                <a:gd name="connsiteX310" fmla="*/ 149773 w 6474825"/>
                <a:gd name="connsiteY310" fmla="*/ 108000 h 108000"/>
                <a:gd name="connsiteX311" fmla="*/ 131772 w 6474825"/>
                <a:gd name="connsiteY311" fmla="*/ 108000 h 108000"/>
                <a:gd name="connsiteX312" fmla="*/ 65886 w 6474825"/>
                <a:gd name="connsiteY312" fmla="*/ 0 h 108000"/>
                <a:gd name="connsiteX313" fmla="*/ 83886 w 6474825"/>
                <a:gd name="connsiteY313" fmla="*/ 0 h 108000"/>
                <a:gd name="connsiteX314" fmla="*/ 83886 w 6474825"/>
                <a:gd name="connsiteY314" fmla="*/ 108000 h 108000"/>
                <a:gd name="connsiteX315" fmla="*/ 65886 w 6474825"/>
                <a:gd name="connsiteY315" fmla="*/ 108000 h 108000"/>
                <a:gd name="connsiteX316" fmla="*/ 0 w 6474825"/>
                <a:gd name="connsiteY316" fmla="*/ 0 h 108000"/>
                <a:gd name="connsiteX317" fmla="*/ 18000 w 6474825"/>
                <a:gd name="connsiteY317" fmla="*/ 0 h 108000"/>
                <a:gd name="connsiteX318" fmla="*/ 18000 w 6474825"/>
                <a:gd name="connsiteY318" fmla="*/ 108000 h 108000"/>
                <a:gd name="connsiteX319" fmla="*/ 0 w 6474825"/>
                <a:gd name="connsiteY319" fmla="*/ 108000 h 10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</a:cxnLst>
              <a:rect l="l" t="t" r="r" b="b"/>
              <a:pathLst>
                <a:path w="6474825" h="108000">
                  <a:moveTo>
                    <a:pt x="6456825" y="0"/>
                  </a:moveTo>
                  <a:lnTo>
                    <a:pt x="6474825" y="0"/>
                  </a:lnTo>
                  <a:lnTo>
                    <a:pt x="6474825" y="108000"/>
                  </a:lnTo>
                  <a:lnTo>
                    <a:pt x="6456825" y="108000"/>
                  </a:lnTo>
                  <a:close/>
                  <a:moveTo>
                    <a:pt x="6390939" y="0"/>
                  </a:moveTo>
                  <a:lnTo>
                    <a:pt x="6408939" y="0"/>
                  </a:lnTo>
                  <a:lnTo>
                    <a:pt x="6408939" y="108000"/>
                  </a:lnTo>
                  <a:lnTo>
                    <a:pt x="6390939" y="108000"/>
                  </a:lnTo>
                  <a:close/>
                  <a:moveTo>
                    <a:pt x="6325053" y="0"/>
                  </a:moveTo>
                  <a:lnTo>
                    <a:pt x="6343053" y="0"/>
                  </a:lnTo>
                  <a:lnTo>
                    <a:pt x="6343053" y="108000"/>
                  </a:lnTo>
                  <a:lnTo>
                    <a:pt x="6325053" y="108000"/>
                  </a:lnTo>
                  <a:close/>
                  <a:moveTo>
                    <a:pt x="6259167" y="0"/>
                  </a:moveTo>
                  <a:lnTo>
                    <a:pt x="6277167" y="0"/>
                  </a:lnTo>
                  <a:lnTo>
                    <a:pt x="6277167" y="108000"/>
                  </a:lnTo>
                  <a:lnTo>
                    <a:pt x="6259167" y="108000"/>
                  </a:lnTo>
                  <a:close/>
                  <a:moveTo>
                    <a:pt x="6127395" y="0"/>
                  </a:moveTo>
                  <a:lnTo>
                    <a:pt x="6145395" y="0"/>
                  </a:lnTo>
                  <a:lnTo>
                    <a:pt x="6145395" y="108000"/>
                  </a:lnTo>
                  <a:lnTo>
                    <a:pt x="6127395" y="108000"/>
                  </a:lnTo>
                  <a:close/>
                  <a:moveTo>
                    <a:pt x="6061509" y="0"/>
                  </a:moveTo>
                  <a:lnTo>
                    <a:pt x="6079509" y="0"/>
                  </a:lnTo>
                  <a:lnTo>
                    <a:pt x="6079509" y="108000"/>
                  </a:lnTo>
                  <a:lnTo>
                    <a:pt x="6061509" y="108000"/>
                  </a:lnTo>
                  <a:close/>
                  <a:moveTo>
                    <a:pt x="5995623" y="0"/>
                  </a:moveTo>
                  <a:lnTo>
                    <a:pt x="6013623" y="0"/>
                  </a:lnTo>
                  <a:lnTo>
                    <a:pt x="6013623" y="108000"/>
                  </a:lnTo>
                  <a:lnTo>
                    <a:pt x="5995623" y="108000"/>
                  </a:lnTo>
                  <a:close/>
                  <a:moveTo>
                    <a:pt x="5929737" y="0"/>
                  </a:moveTo>
                  <a:lnTo>
                    <a:pt x="5947737" y="0"/>
                  </a:lnTo>
                  <a:lnTo>
                    <a:pt x="5947737" y="108000"/>
                  </a:lnTo>
                  <a:lnTo>
                    <a:pt x="5929737" y="108000"/>
                  </a:lnTo>
                  <a:close/>
                  <a:moveTo>
                    <a:pt x="5797965" y="0"/>
                  </a:moveTo>
                  <a:lnTo>
                    <a:pt x="5815965" y="0"/>
                  </a:lnTo>
                  <a:lnTo>
                    <a:pt x="5815965" y="108000"/>
                  </a:lnTo>
                  <a:lnTo>
                    <a:pt x="5797965" y="108000"/>
                  </a:lnTo>
                  <a:close/>
                  <a:moveTo>
                    <a:pt x="5732079" y="0"/>
                  </a:moveTo>
                  <a:lnTo>
                    <a:pt x="5750079" y="0"/>
                  </a:lnTo>
                  <a:lnTo>
                    <a:pt x="5750079" y="108000"/>
                  </a:lnTo>
                  <a:lnTo>
                    <a:pt x="5732079" y="108000"/>
                  </a:lnTo>
                  <a:close/>
                  <a:moveTo>
                    <a:pt x="5666193" y="0"/>
                  </a:moveTo>
                  <a:lnTo>
                    <a:pt x="5684193" y="0"/>
                  </a:lnTo>
                  <a:lnTo>
                    <a:pt x="5684193" y="108000"/>
                  </a:lnTo>
                  <a:lnTo>
                    <a:pt x="5666193" y="108000"/>
                  </a:lnTo>
                  <a:close/>
                  <a:moveTo>
                    <a:pt x="5600307" y="0"/>
                  </a:moveTo>
                  <a:lnTo>
                    <a:pt x="5618307" y="0"/>
                  </a:lnTo>
                  <a:lnTo>
                    <a:pt x="5618307" y="108000"/>
                  </a:lnTo>
                  <a:lnTo>
                    <a:pt x="5600307" y="108000"/>
                  </a:lnTo>
                  <a:close/>
                  <a:moveTo>
                    <a:pt x="5468535" y="0"/>
                  </a:moveTo>
                  <a:lnTo>
                    <a:pt x="5486535" y="0"/>
                  </a:lnTo>
                  <a:lnTo>
                    <a:pt x="5486535" y="108000"/>
                  </a:lnTo>
                  <a:lnTo>
                    <a:pt x="5468535" y="108000"/>
                  </a:lnTo>
                  <a:close/>
                  <a:moveTo>
                    <a:pt x="5402649" y="0"/>
                  </a:moveTo>
                  <a:lnTo>
                    <a:pt x="5420649" y="0"/>
                  </a:lnTo>
                  <a:lnTo>
                    <a:pt x="5420649" y="108000"/>
                  </a:lnTo>
                  <a:lnTo>
                    <a:pt x="5402649" y="108000"/>
                  </a:lnTo>
                  <a:close/>
                  <a:moveTo>
                    <a:pt x="5336763" y="0"/>
                  </a:moveTo>
                  <a:lnTo>
                    <a:pt x="5354763" y="0"/>
                  </a:lnTo>
                  <a:lnTo>
                    <a:pt x="5354763" y="108000"/>
                  </a:lnTo>
                  <a:lnTo>
                    <a:pt x="5336763" y="108000"/>
                  </a:lnTo>
                  <a:close/>
                  <a:moveTo>
                    <a:pt x="5270877" y="0"/>
                  </a:moveTo>
                  <a:lnTo>
                    <a:pt x="5288877" y="0"/>
                  </a:lnTo>
                  <a:lnTo>
                    <a:pt x="5288877" y="108000"/>
                  </a:lnTo>
                  <a:lnTo>
                    <a:pt x="5270877" y="108000"/>
                  </a:lnTo>
                  <a:close/>
                  <a:moveTo>
                    <a:pt x="5139105" y="0"/>
                  </a:moveTo>
                  <a:lnTo>
                    <a:pt x="5157105" y="0"/>
                  </a:lnTo>
                  <a:lnTo>
                    <a:pt x="5157105" y="108000"/>
                  </a:lnTo>
                  <a:lnTo>
                    <a:pt x="5139105" y="108000"/>
                  </a:lnTo>
                  <a:close/>
                  <a:moveTo>
                    <a:pt x="5073219" y="0"/>
                  </a:moveTo>
                  <a:lnTo>
                    <a:pt x="5091219" y="0"/>
                  </a:lnTo>
                  <a:lnTo>
                    <a:pt x="5091219" y="108000"/>
                  </a:lnTo>
                  <a:lnTo>
                    <a:pt x="5073219" y="108000"/>
                  </a:lnTo>
                  <a:close/>
                  <a:moveTo>
                    <a:pt x="5007333" y="0"/>
                  </a:moveTo>
                  <a:lnTo>
                    <a:pt x="5025333" y="0"/>
                  </a:lnTo>
                  <a:lnTo>
                    <a:pt x="5025333" y="108000"/>
                  </a:lnTo>
                  <a:lnTo>
                    <a:pt x="5007333" y="108000"/>
                  </a:lnTo>
                  <a:close/>
                  <a:moveTo>
                    <a:pt x="4941447" y="0"/>
                  </a:moveTo>
                  <a:lnTo>
                    <a:pt x="4959447" y="0"/>
                  </a:lnTo>
                  <a:lnTo>
                    <a:pt x="4959447" y="108000"/>
                  </a:lnTo>
                  <a:lnTo>
                    <a:pt x="4941447" y="108000"/>
                  </a:lnTo>
                  <a:close/>
                  <a:moveTo>
                    <a:pt x="4809675" y="0"/>
                  </a:moveTo>
                  <a:lnTo>
                    <a:pt x="4827675" y="0"/>
                  </a:lnTo>
                  <a:lnTo>
                    <a:pt x="4827675" y="108000"/>
                  </a:lnTo>
                  <a:lnTo>
                    <a:pt x="4809675" y="108000"/>
                  </a:lnTo>
                  <a:close/>
                  <a:moveTo>
                    <a:pt x="4743789" y="0"/>
                  </a:moveTo>
                  <a:lnTo>
                    <a:pt x="4761789" y="0"/>
                  </a:lnTo>
                  <a:lnTo>
                    <a:pt x="4761789" y="108000"/>
                  </a:lnTo>
                  <a:lnTo>
                    <a:pt x="4743789" y="108000"/>
                  </a:lnTo>
                  <a:close/>
                  <a:moveTo>
                    <a:pt x="4677903" y="0"/>
                  </a:moveTo>
                  <a:lnTo>
                    <a:pt x="4695903" y="0"/>
                  </a:lnTo>
                  <a:lnTo>
                    <a:pt x="4695903" y="108000"/>
                  </a:lnTo>
                  <a:lnTo>
                    <a:pt x="4677903" y="108000"/>
                  </a:lnTo>
                  <a:close/>
                  <a:moveTo>
                    <a:pt x="4612017" y="0"/>
                  </a:moveTo>
                  <a:lnTo>
                    <a:pt x="4630017" y="0"/>
                  </a:lnTo>
                  <a:lnTo>
                    <a:pt x="4630017" y="108000"/>
                  </a:lnTo>
                  <a:lnTo>
                    <a:pt x="4612017" y="108000"/>
                  </a:lnTo>
                  <a:close/>
                  <a:moveTo>
                    <a:pt x="4480245" y="0"/>
                  </a:moveTo>
                  <a:lnTo>
                    <a:pt x="4498245" y="0"/>
                  </a:lnTo>
                  <a:lnTo>
                    <a:pt x="4498245" y="108000"/>
                  </a:lnTo>
                  <a:lnTo>
                    <a:pt x="4480245" y="108000"/>
                  </a:lnTo>
                  <a:close/>
                  <a:moveTo>
                    <a:pt x="4414359" y="0"/>
                  </a:moveTo>
                  <a:lnTo>
                    <a:pt x="4432359" y="0"/>
                  </a:lnTo>
                  <a:lnTo>
                    <a:pt x="4432359" y="108000"/>
                  </a:lnTo>
                  <a:lnTo>
                    <a:pt x="4414359" y="108000"/>
                  </a:lnTo>
                  <a:close/>
                  <a:moveTo>
                    <a:pt x="4348473" y="0"/>
                  </a:moveTo>
                  <a:lnTo>
                    <a:pt x="4366473" y="0"/>
                  </a:lnTo>
                  <a:lnTo>
                    <a:pt x="4366473" y="108000"/>
                  </a:lnTo>
                  <a:lnTo>
                    <a:pt x="4348473" y="108000"/>
                  </a:lnTo>
                  <a:close/>
                  <a:moveTo>
                    <a:pt x="4282587" y="0"/>
                  </a:moveTo>
                  <a:lnTo>
                    <a:pt x="4300587" y="0"/>
                  </a:lnTo>
                  <a:lnTo>
                    <a:pt x="4300587" y="108000"/>
                  </a:lnTo>
                  <a:lnTo>
                    <a:pt x="4282587" y="108000"/>
                  </a:lnTo>
                  <a:close/>
                  <a:moveTo>
                    <a:pt x="4150815" y="0"/>
                  </a:moveTo>
                  <a:lnTo>
                    <a:pt x="4168815" y="0"/>
                  </a:lnTo>
                  <a:lnTo>
                    <a:pt x="4168815" y="108000"/>
                  </a:lnTo>
                  <a:lnTo>
                    <a:pt x="4150815" y="108000"/>
                  </a:lnTo>
                  <a:close/>
                  <a:moveTo>
                    <a:pt x="4084929" y="0"/>
                  </a:moveTo>
                  <a:lnTo>
                    <a:pt x="4102929" y="0"/>
                  </a:lnTo>
                  <a:lnTo>
                    <a:pt x="4102929" y="108000"/>
                  </a:lnTo>
                  <a:lnTo>
                    <a:pt x="4084929" y="108000"/>
                  </a:lnTo>
                  <a:close/>
                  <a:moveTo>
                    <a:pt x="4019043" y="0"/>
                  </a:moveTo>
                  <a:lnTo>
                    <a:pt x="4037043" y="0"/>
                  </a:lnTo>
                  <a:lnTo>
                    <a:pt x="4037043" y="108000"/>
                  </a:lnTo>
                  <a:lnTo>
                    <a:pt x="4019043" y="108000"/>
                  </a:lnTo>
                  <a:close/>
                  <a:moveTo>
                    <a:pt x="3953157" y="0"/>
                  </a:moveTo>
                  <a:lnTo>
                    <a:pt x="3971157" y="0"/>
                  </a:lnTo>
                  <a:lnTo>
                    <a:pt x="3971157" y="108000"/>
                  </a:lnTo>
                  <a:lnTo>
                    <a:pt x="3953157" y="108000"/>
                  </a:lnTo>
                  <a:close/>
                  <a:moveTo>
                    <a:pt x="3821385" y="0"/>
                  </a:moveTo>
                  <a:lnTo>
                    <a:pt x="3839385" y="0"/>
                  </a:lnTo>
                  <a:lnTo>
                    <a:pt x="3839385" y="108000"/>
                  </a:lnTo>
                  <a:lnTo>
                    <a:pt x="3821385" y="108000"/>
                  </a:lnTo>
                  <a:close/>
                  <a:moveTo>
                    <a:pt x="3755499" y="0"/>
                  </a:moveTo>
                  <a:lnTo>
                    <a:pt x="3773499" y="0"/>
                  </a:lnTo>
                  <a:lnTo>
                    <a:pt x="3773499" y="108000"/>
                  </a:lnTo>
                  <a:lnTo>
                    <a:pt x="3755499" y="108000"/>
                  </a:lnTo>
                  <a:close/>
                  <a:moveTo>
                    <a:pt x="3689613" y="0"/>
                  </a:moveTo>
                  <a:lnTo>
                    <a:pt x="3707613" y="0"/>
                  </a:lnTo>
                  <a:lnTo>
                    <a:pt x="3707613" y="108000"/>
                  </a:lnTo>
                  <a:lnTo>
                    <a:pt x="3689613" y="108000"/>
                  </a:lnTo>
                  <a:close/>
                  <a:moveTo>
                    <a:pt x="3623727" y="0"/>
                  </a:moveTo>
                  <a:lnTo>
                    <a:pt x="3641727" y="0"/>
                  </a:lnTo>
                  <a:lnTo>
                    <a:pt x="3641727" y="108000"/>
                  </a:lnTo>
                  <a:lnTo>
                    <a:pt x="3623727" y="108000"/>
                  </a:lnTo>
                  <a:close/>
                  <a:moveTo>
                    <a:pt x="3491955" y="0"/>
                  </a:moveTo>
                  <a:lnTo>
                    <a:pt x="3509955" y="0"/>
                  </a:lnTo>
                  <a:lnTo>
                    <a:pt x="3509955" y="108000"/>
                  </a:lnTo>
                  <a:lnTo>
                    <a:pt x="3491955" y="108000"/>
                  </a:lnTo>
                  <a:close/>
                  <a:moveTo>
                    <a:pt x="3426069" y="0"/>
                  </a:moveTo>
                  <a:lnTo>
                    <a:pt x="3444069" y="0"/>
                  </a:lnTo>
                  <a:lnTo>
                    <a:pt x="3444069" y="108000"/>
                  </a:lnTo>
                  <a:lnTo>
                    <a:pt x="3426069" y="108000"/>
                  </a:lnTo>
                  <a:close/>
                  <a:moveTo>
                    <a:pt x="3360183" y="0"/>
                  </a:moveTo>
                  <a:lnTo>
                    <a:pt x="3378183" y="0"/>
                  </a:lnTo>
                  <a:lnTo>
                    <a:pt x="3378183" y="108000"/>
                  </a:lnTo>
                  <a:lnTo>
                    <a:pt x="3360183" y="108000"/>
                  </a:lnTo>
                  <a:close/>
                  <a:moveTo>
                    <a:pt x="3294297" y="0"/>
                  </a:moveTo>
                  <a:lnTo>
                    <a:pt x="3312297" y="0"/>
                  </a:lnTo>
                  <a:lnTo>
                    <a:pt x="3312297" y="108000"/>
                  </a:lnTo>
                  <a:lnTo>
                    <a:pt x="3294297" y="108000"/>
                  </a:lnTo>
                  <a:close/>
                  <a:moveTo>
                    <a:pt x="3162525" y="0"/>
                  </a:moveTo>
                  <a:lnTo>
                    <a:pt x="3180525" y="0"/>
                  </a:lnTo>
                  <a:lnTo>
                    <a:pt x="3180525" y="108000"/>
                  </a:lnTo>
                  <a:lnTo>
                    <a:pt x="3162525" y="108000"/>
                  </a:lnTo>
                  <a:close/>
                  <a:moveTo>
                    <a:pt x="3096639" y="0"/>
                  </a:moveTo>
                  <a:lnTo>
                    <a:pt x="3114639" y="0"/>
                  </a:lnTo>
                  <a:lnTo>
                    <a:pt x="3114639" y="108000"/>
                  </a:lnTo>
                  <a:lnTo>
                    <a:pt x="3096639" y="108000"/>
                  </a:lnTo>
                  <a:close/>
                  <a:moveTo>
                    <a:pt x="3030753" y="0"/>
                  </a:moveTo>
                  <a:lnTo>
                    <a:pt x="3048753" y="0"/>
                  </a:lnTo>
                  <a:lnTo>
                    <a:pt x="3048753" y="108000"/>
                  </a:lnTo>
                  <a:lnTo>
                    <a:pt x="3030753" y="108000"/>
                  </a:lnTo>
                  <a:close/>
                  <a:moveTo>
                    <a:pt x="2964867" y="0"/>
                  </a:moveTo>
                  <a:lnTo>
                    <a:pt x="2982867" y="0"/>
                  </a:lnTo>
                  <a:lnTo>
                    <a:pt x="2982867" y="108000"/>
                  </a:lnTo>
                  <a:lnTo>
                    <a:pt x="2964867" y="108000"/>
                  </a:lnTo>
                  <a:close/>
                  <a:moveTo>
                    <a:pt x="2833095" y="0"/>
                  </a:moveTo>
                  <a:lnTo>
                    <a:pt x="2851095" y="0"/>
                  </a:lnTo>
                  <a:lnTo>
                    <a:pt x="2851095" y="108000"/>
                  </a:lnTo>
                  <a:lnTo>
                    <a:pt x="2833095" y="108000"/>
                  </a:lnTo>
                  <a:close/>
                  <a:moveTo>
                    <a:pt x="2767209" y="0"/>
                  </a:moveTo>
                  <a:lnTo>
                    <a:pt x="2785209" y="0"/>
                  </a:lnTo>
                  <a:lnTo>
                    <a:pt x="2785209" y="108000"/>
                  </a:lnTo>
                  <a:lnTo>
                    <a:pt x="2767209" y="108000"/>
                  </a:lnTo>
                  <a:close/>
                  <a:moveTo>
                    <a:pt x="2701323" y="0"/>
                  </a:moveTo>
                  <a:lnTo>
                    <a:pt x="2719323" y="0"/>
                  </a:lnTo>
                  <a:lnTo>
                    <a:pt x="2719323" y="108000"/>
                  </a:lnTo>
                  <a:lnTo>
                    <a:pt x="2701323" y="108000"/>
                  </a:lnTo>
                  <a:close/>
                  <a:moveTo>
                    <a:pt x="2635437" y="0"/>
                  </a:moveTo>
                  <a:lnTo>
                    <a:pt x="2653437" y="0"/>
                  </a:lnTo>
                  <a:lnTo>
                    <a:pt x="2653437" y="108000"/>
                  </a:lnTo>
                  <a:lnTo>
                    <a:pt x="2635437" y="108000"/>
                  </a:lnTo>
                  <a:close/>
                  <a:moveTo>
                    <a:pt x="2503665" y="0"/>
                  </a:moveTo>
                  <a:lnTo>
                    <a:pt x="2521665" y="0"/>
                  </a:lnTo>
                  <a:lnTo>
                    <a:pt x="2521665" y="108000"/>
                  </a:lnTo>
                  <a:lnTo>
                    <a:pt x="2503665" y="108000"/>
                  </a:lnTo>
                  <a:close/>
                  <a:moveTo>
                    <a:pt x="2437779" y="0"/>
                  </a:moveTo>
                  <a:lnTo>
                    <a:pt x="2455780" y="0"/>
                  </a:lnTo>
                  <a:lnTo>
                    <a:pt x="2455780" y="108000"/>
                  </a:lnTo>
                  <a:lnTo>
                    <a:pt x="2437779" y="108000"/>
                  </a:lnTo>
                  <a:close/>
                  <a:moveTo>
                    <a:pt x="2371893" y="0"/>
                  </a:moveTo>
                  <a:lnTo>
                    <a:pt x="2389894" y="0"/>
                  </a:lnTo>
                  <a:lnTo>
                    <a:pt x="2389894" y="108000"/>
                  </a:lnTo>
                  <a:lnTo>
                    <a:pt x="2371893" y="108000"/>
                  </a:lnTo>
                  <a:close/>
                  <a:moveTo>
                    <a:pt x="2306007" y="0"/>
                  </a:moveTo>
                  <a:lnTo>
                    <a:pt x="2324007" y="0"/>
                  </a:lnTo>
                  <a:lnTo>
                    <a:pt x="2324007" y="108000"/>
                  </a:lnTo>
                  <a:lnTo>
                    <a:pt x="2306007" y="108000"/>
                  </a:lnTo>
                  <a:close/>
                  <a:moveTo>
                    <a:pt x="2174235" y="0"/>
                  </a:moveTo>
                  <a:lnTo>
                    <a:pt x="2192236" y="0"/>
                  </a:lnTo>
                  <a:lnTo>
                    <a:pt x="2192236" y="108000"/>
                  </a:lnTo>
                  <a:lnTo>
                    <a:pt x="2174235" y="108000"/>
                  </a:lnTo>
                  <a:close/>
                  <a:moveTo>
                    <a:pt x="2108349" y="0"/>
                  </a:moveTo>
                  <a:lnTo>
                    <a:pt x="2126350" y="0"/>
                  </a:lnTo>
                  <a:lnTo>
                    <a:pt x="2126350" y="108000"/>
                  </a:lnTo>
                  <a:lnTo>
                    <a:pt x="2108349" y="108000"/>
                  </a:lnTo>
                  <a:close/>
                  <a:moveTo>
                    <a:pt x="2042464" y="0"/>
                  </a:moveTo>
                  <a:lnTo>
                    <a:pt x="2060463" y="0"/>
                  </a:lnTo>
                  <a:lnTo>
                    <a:pt x="2060463" y="108000"/>
                  </a:lnTo>
                  <a:lnTo>
                    <a:pt x="2042464" y="108000"/>
                  </a:lnTo>
                  <a:close/>
                  <a:moveTo>
                    <a:pt x="1976577" y="0"/>
                  </a:moveTo>
                  <a:lnTo>
                    <a:pt x="1994577" y="0"/>
                  </a:lnTo>
                  <a:lnTo>
                    <a:pt x="1994577" y="108000"/>
                  </a:lnTo>
                  <a:lnTo>
                    <a:pt x="1976577" y="108000"/>
                  </a:lnTo>
                  <a:close/>
                  <a:moveTo>
                    <a:pt x="1844805" y="0"/>
                  </a:moveTo>
                  <a:lnTo>
                    <a:pt x="1862806" y="0"/>
                  </a:lnTo>
                  <a:lnTo>
                    <a:pt x="1862806" y="108000"/>
                  </a:lnTo>
                  <a:lnTo>
                    <a:pt x="1844805" y="108000"/>
                  </a:lnTo>
                  <a:close/>
                  <a:moveTo>
                    <a:pt x="1778919" y="0"/>
                  </a:moveTo>
                  <a:lnTo>
                    <a:pt x="1796919" y="0"/>
                  </a:lnTo>
                  <a:lnTo>
                    <a:pt x="1796919" y="108000"/>
                  </a:lnTo>
                  <a:lnTo>
                    <a:pt x="1778919" y="108000"/>
                  </a:lnTo>
                  <a:close/>
                  <a:moveTo>
                    <a:pt x="1713033" y="0"/>
                  </a:moveTo>
                  <a:lnTo>
                    <a:pt x="1731033" y="0"/>
                  </a:lnTo>
                  <a:lnTo>
                    <a:pt x="1731033" y="108000"/>
                  </a:lnTo>
                  <a:lnTo>
                    <a:pt x="1713033" y="108000"/>
                  </a:lnTo>
                  <a:close/>
                  <a:moveTo>
                    <a:pt x="1647148" y="0"/>
                  </a:moveTo>
                  <a:lnTo>
                    <a:pt x="1665148" y="0"/>
                  </a:lnTo>
                  <a:lnTo>
                    <a:pt x="1665148" y="108000"/>
                  </a:lnTo>
                  <a:lnTo>
                    <a:pt x="1647148" y="108000"/>
                  </a:lnTo>
                  <a:close/>
                  <a:moveTo>
                    <a:pt x="1515375" y="0"/>
                  </a:moveTo>
                  <a:lnTo>
                    <a:pt x="1533376" y="0"/>
                  </a:lnTo>
                  <a:lnTo>
                    <a:pt x="1533376" y="108000"/>
                  </a:lnTo>
                  <a:lnTo>
                    <a:pt x="1515375" y="108000"/>
                  </a:lnTo>
                  <a:close/>
                  <a:moveTo>
                    <a:pt x="1449490" y="0"/>
                  </a:moveTo>
                  <a:lnTo>
                    <a:pt x="1467489" y="0"/>
                  </a:lnTo>
                  <a:lnTo>
                    <a:pt x="1467489" y="108000"/>
                  </a:lnTo>
                  <a:lnTo>
                    <a:pt x="1449490" y="108000"/>
                  </a:lnTo>
                  <a:close/>
                  <a:moveTo>
                    <a:pt x="1383604" y="0"/>
                  </a:moveTo>
                  <a:lnTo>
                    <a:pt x="1401604" y="0"/>
                  </a:lnTo>
                  <a:lnTo>
                    <a:pt x="1401604" y="108000"/>
                  </a:lnTo>
                  <a:lnTo>
                    <a:pt x="1383604" y="108000"/>
                  </a:lnTo>
                  <a:close/>
                  <a:moveTo>
                    <a:pt x="1317718" y="0"/>
                  </a:moveTo>
                  <a:lnTo>
                    <a:pt x="1335717" y="0"/>
                  </a:lnTo>
                  <a:lnTo>
                    <a:pt x="1335717" y="108000"/>
                  </a:lnTo>
                  <a:lnTo>
                    <a:pt x="1317718" y="108000"/>
                  </a:lnTo>
                  <a:close/>
                  <a:moveTo>
                    <a:pt x="1185946" y="0"/>
                  </a:moveTo>
                  <a:lnTo>
                    <a:pt x="1203945" y="0"/>
                  </a:lnTo>
                  <a:lnTo>
                    <a:pt x="1203945" y="108000"/>
                  </a:lnTo>
                  <a:lnTo>
                    <a:pt x="1185946" y="108000"/>
                  </a:lnTo>
                  <a:close/>
                  <a:moveTo>
                    <a:pt x="1120059" y="0"/>
                  </a:moveTo>
                  <a:lnTo>
                    <a:pt x="1138060" y="0"/>
                  </a:lnTo>
                  <a:lnTo>
                    <a:pt x="1138060" y="108000"/>
                  </a:lnTo>
                  <a:lnTo>
                    <a:pt x="1120059" y="108000"/>
                  </a:lnTo>
                  <a:close/>
                  <a:moveTo>
                    <a:pt x="1054173" y="0"/>
                  </a:moveTo>
                  <a:lnTo>
                    <a:pt x="1072173" y="0"/>
                  </a:lnTo>
                  <a:lnTo>
                    <a:pt x="1072173" y="108000"/>
                  </a:lnTo>
                  <a:lnTo>
                    <a:pt x="1054173" y="108000"/>
                  </a:lnTo>
                  <a:close/>
                  <a:moveTo>
                    <a:pt x="988287" y="0"/>
                  </a:moveTo>
                  <a:lnTo>
                    <a:pt x="1006287" y="0"/>
                  </a:lnTo>
                  <a:lnTo>
                    <a:pt x="1006287" y="108000"/>
                  </a:lnTo>
                  <a:lnTo>
                    <a:pt x="988287" y="108000"/>
                  </a:lnTo>
                  <a:close/>
                  <a:moveTo>
                    <a:pt x="856515" y="0"/>
                  </a:moveTo>
                  <a:lnTo>
                    <a:pt x="874516" y="0"/>
                  </a:lnTo>
                  <a:lnTo>
                    <a:pt x="874516" y="108000"/>
                  </a:lnTo>
                  <a:lnTo>
                    <a:pt x="856515" y="108000"/>
                  </a:lnTo>
                  <a:close/>
                  <a:moveTo>
                    <a:pt x="790629" y="0"/>
                  </a:moveTo>
                  <a:lnTo>
                    <a:pt x="808630" y="0"/>
                  </a:lnTo>
                  <a:lnTo>
                    <a:pt x="808630" y="108000"/>
                  </a:lnTo>
                  <a:lnTo>
                    <a:pt x="790629" y="108000"/>
                  </a:lnTo>
                  <a:close/>
                  <a:moveTo>
                    <a:pt x="724743" y="0"/>
                  </a:moveTo>
                  <a:lnTo>
                    <a:pt x="742743" y="0"/>
                  </a:lnTo>
                  <a:lnTo>
                    <a:pt x="742743" y="108000"/>
                  </a:lnTo>
                  <a:lnTo>
                    <a:pt x="724743" y="108000"/>
                  </a:lnTo>
                  <a:close/>
                  <a:moveTo>
                    <a:pt x="658858" y="0"/>
                  </a:moveTo>
                  <a:lnTo>
                    <a:pt x="676858" y="0"/>
                  </a:lnTo>
                  <a:lnTo>
                    <a:pt x="676858" y="108000"/>
                  </a:lnTo>
                  <a:lnTo>
                    <a:pt x="658858" y="108000"/>
                  </a:lnTo>
                  <a:close/>
                  <a:moveTo>
                    <a:pt x="527085" y="0"/>
                  </a:moveTo>
                  <a:lnTo>
                    <a:pt x="545086" y="0"/>
                  </a:lnTo>
                  <a:lnTo>
                    <a:pt x="545086" y="108000"/>
                  </a:lnTo>
                  <a:lnTo>
                    <a:pt x="527085" y="108000"/>
                  </a:lnTo>
                  <a:close/>
                  <a:moveTo>
                    <a:pt x="461199" y="0"/>
                  </a:moveTo>
                  <a:lnTo>
                    <a:pt x="479200" y="0"/>
                  </a:lnTo>
                  <a:lnTo>
                    <a:pt x="479200" y="108000"/>
                  </a:lnTo>
                  <a:lnTo>
                    <a:pt x="461199" y="108000"/>
                  </a:lnTo>
                  <a:close/>
                  <a:moveTo>
                    <a:pt x="395314" y="0"/>
                  </a:moveTo>
                  <a:lnTo>
                    <a:pt x="413314" y="0"/>
                  </a:lnTo>
                  <a:lnTo>
                    <a:pt x="413314" y="108000"/>
                  </a:lnTo>
                  <a:lnTo>
                    <a:pt x="395314" y="108000"/>
                  </a:lnTo>
                  <a:close/>
                  <a:moveTo>
                    <a:pt x="329430" y="0"/>
                  </a:moveTo>
                  <a:lnTo>
                    <a:pt x="347430" y="0"/>
                  </a:lnTo>
                  <a:lnTo>
                    <a:pt x="347430" y="108000"/>
                  </a:lnTo>
                  <a:lnTo>
                    <a:pt x="329430" y="108000"/>
                  </a:lnTo>
                  <a:close/>
                  <a:moveTo>
                    <a:pt x="197658" y="0"/>
                  </a:moveTo>
                  <a:lnTo>
                    <a:pt x="215658" y="0"/>
                  </a:lnTo>
                  <a:lnTo>
                    <a:pt x="215658" y="108000"/>
                  </a:lnTo>
                  <a:lnTo>
                    <a:pt x="197658" y="108000"/>
                  </a:lnTo>
                  <a:close/>
                  <a:moveTo>
                    <a:pt x="131772" y="0"/>
                  </a:moveTo>
                  <a:lnTo>
                    <a:pt x="149773" y="0"/>
                  </a:lnTo>
                  <a:lnTo>
                    <a:pt x="149773" y="108000"/>
                  </a:lnTo>
                  <a:lnTo>
                    <a:pt x="131772" y="108000"/>
                  </a:lnTo>
                  <a:close/>
                  <a:moveTo>
                    <a:pt x="65886" y="0"/>
                  </a:moveTo>
                  <a:lnTo>
                    <a:pt x="83886" y="0"/>
                  </a:lnTo>
                  <a:lnTo>
                    <a:pt x="83886" y="108000"/>
                  </a:lnTo>
                  <a:lnTo>
                    <a:pt x="65886" y="108000"/>
                  </a:lnTo>
                  <a:close/>
                  <a:moveTo>
                    <a:pt x="0" y="0"/>
                  </a:moveTo>
                  <a:lnTo>
                    <a:pt x="18000" y="0"/>
                  </a:lnTo>
                  <a:lnTo>
                    <a:pt x="18000" y="108000"/>
                  </a:lnTo>
                  <a:lnTo>
                    <a:pt x="0" y="10800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C764FC97-C025-4817-B1B6-4D72D0003A9B}"/>
                </a:ext>
              </a:extLst>
            </p:cNvPr>
            <p:cNvSpPr/>
            <p:nvPr/>
          </p:nvSpPr>
          <p:spPr bwMode="auto">
            <a:xfrm>
              <a:off x="1819263" y="2880999"/>
              <a:ext cx="6474825" cy="108000"/>
            </a:xfrm>
            <a:custGeom>
              <a:avLst/>
              <a:gdLst>
                <a:gd name="connsiteX0" fmla="*/ 6456825 w 6474825"/>
                <a:gd name="connsiteY0" fmla="*/ 0 h 108000"/>
                <a:gd name="connsiteX1" fmla="*/ 6474825 w 6474825"/>
                <a:gd name="connsiteY1" fmla="*/ 0 h 108000"/>
                <a:gd name="connsiteX2" fmla="*/ 6474825 w 6474825"/>
                <a:gd name="connsiteY2" fmla="*/ 108000 h 108000"/>
                <a:gd name="connsiteX3" fmla="*/ 6456825 w 6474825"/>
                <a:gd name="connsiteY3" fmla="*/ 108000 h 108000"/>
                <a:gd name="connsiteX4" fmla="*/ 6390939 w 6474825"/>
                <a:gd name="connsiteY4" fmla="*/ 0 h 108000"/>
                <a:gd name="connsiteX5" fmla="*/ 6408939 w 6474825"/>
                <a:gd name="connsiteY5" fmla="*/ 0 h 108000"/>
                <a:gd name="connsiteX6" fmla="*/ 6408939 w 6474825"/>
                <a:gd name="connsiteY6" fmla="*/ 108000 h 108000"/>
                <a:gd name="connsiteX7" fmla="*/ 6390939 w 6474825"/>
                <a:gd name="connsiteY7" fmla="*/ 108000 h 108000"/>
                <a:gd name="connsiteX8" fmla="*/ 6325053 w 6474825"/>
                <a:gd name="connsiteY8" fmla="*/ 0 h 108000"/>
                <a:gd name="connsiteX9" fmla="*/ 6343053 w 6474825"/>
                <a:gd name="connsiteY9" fmla="*/ 0 h 108000"/>
                <a:gd name="connsiteX10" fmla="*/ 6343053 w 6474825"/>
                <a:gd name="connsiteY10" fmla="*/ 108000 h 108000"/>
                <a:gd name="connsiteX11" fmla="*/ 6325053 w 6474825"/>
                <a:gd name="connsiteY11" fmla="*/ 108000 h 108000"/>
                <a:gd name="connsiteX12" fmla="*/ 6259167 w 6474825"/>
                <a:gd name="connsiteY12" fmla="*/ 0 h 108000"/>
                <a:gd name="connsiteX13" fmla="*/ 6277167 w 6474825"/>
                <a:gd name="connsiteY13" fmla="*/ 0 h 108000"/>
                <a:gd name="connsiteX14" fmla="*/ 6277167 w 6474825"/>
                <a:gd name="connsiteY14" fmla="*/ 108000 h 108000"/>
                <a:gd name="connsiteX15" fmla="*/ 6259167 w 6474825"/>
                <a:gd name="connsiteY15" fmla="*/ 108000 h 108000"/>
                <a:gd name="connsiteX16" fmla="*/ 6127395 w 6474825"/>
                <a:gd name="connsiteY16" fmla="*/ 0 h 108000"/>
                <a:gd name="connsiteX17" fmla="*/ 6145395 w 6474825"/>
                <a:gd name="connsiteY17" fmla="*/ 0 h 108000"/>
                <a:gd name="connsiteX18" fmla="*/ 6145395 w 6474825"/>
                <a:gd name="connsiteY18" fmla="*/ 108000 h 108000"/>
                <a:gd name="connsiteX19" fmla="*/ 6127395 w 6474825"/>
                <a:gd name="connsiteY19" fmla="*/ 108000 h 108000"/>
                <a:gd name="connsiteX20" fmla="*/ 6061509 w 6474825"/>
                <a:gd name="connsiteY20" fmla="*/ 0 h 108000"/>
                <a:gd name="connsiteX21" fmla="*/ 6079509 w 6474825"/>
                <a:gd name="connsiteY21" fmla="*/ 0 h 108000"/>
                <a:gd name="connsiteX22" fmla="*/ 6079509 w 6474825"/>
                <a:gd name="connsiteY22" fmla="*/ 108000 h 108000"/>
                <a:gd name="connsiteX23" fmla="*/ 6061509 w 6474825"/>
                <a:gd name="connsiteY23" fmla="*/ 108000 h 108000"/>
                <a:gd name="connsiteX24" fmla="*/ 5995623 w 6474825"/>
                <a:gd name="connsiteY24" fmla="*/ 0 h 108000"/>
                <a:gd name="connsiteX25" fmla="*/ 6013623 w 6474825"/>
                <a:gd name="connsiteY25" fmla="*/ 0 h 108000"/>
                <a:gd name="connsiteX26" fmla="*/ 6013623 w 6474825"/>
                <a:gd name="connsiteY26" fmla="*/ 108000 h 108000"/>
                <a:gd name="connsiteX27" fmla="*/ 5995623 w 6474825"/>
                <a:gd name="connsiteY27" fmla="*/ 108000 h 108000"/>
                <a:gd name="connsiteX28" fmla="*/ 5929737 w 6474825"/>
                <a:gd name="connsiteY28" fmla="*/ 0 h 108000"/>
                <a:gd name="connsiteX29" fmla="*/ 5947737 w 6474825"/>
                <a:gd name="connsiteY29" fmla="*/ 0 h 108000"/>
                <a:gd name="connsiteX30" fmla="*/ 5947737 w 6474825"/>
                <a:gd name="connsiteY30" fmla="*/ 108000 h 108000"/>
                <a:gd name="connsiteX31" fmla="*/ 5929737 w 6474825"/>
                <a:gd name="connsiteY31" fmla="*/ 108000 h 108000"/>
                <a:gd name="connsiteX32" fmla="*/ 5797965 w 6474825"/>
                <a:gd name="connsiteY32" fmla="*/ 0 h 108000"/>
                <a:gd name="connsiteX33" fmla="*/ 5815965 w 6474825"/>
                <a:gd name="connsiteY33" fmla="*/ 0 h 108000"/>
                <a:gd name="connsiteX34" fmla="*/ 5815965 w 6474825"/>
                <a:gd name="connsiteY34" fmla="*/ 108000 h 108000"/>
                <a:gd name="connsiteX35" fmla="*/ 5797965 w 6474825"/>
                <a:gd name="connsiteY35" fmla="*/ 108000 h 108000"/>
                <a:gd name="connsiteX36" fmla="*/ 5732079 w 6474825"/>
                <a:gd name="connsiteY36" fmla="*/ 0 h 108000"/>
                <a:gd name="connsiteX37" fmla="*/ 5750079 w 6474825"/>
                <a:gd name="connsiteY37" fmla="*/ 0 h 108000"/>
                <a:gd name="connsiteX38" fmla="*/ 5750079 w 6474825"/>
                <a:gd name="connsiteY38" fmla="*/ 108000 h 108000"/>
                <a:gd name="connsiteX39" fmla="*/ 5732079 w 6474825"/>
                <a:gd name="connsiteY39" fmla="*/ 108000 h 108000"/>
                <a:gd name="connsiteX40" fmla="*/ 5666193 w 6474825"/>
                <a:gd name="connsiteY40" fmla="*/ 0 h 108000"/>
                <a:gd name="connsiteX41" fmla="*/ 5684193 w 6474825"/>
                <a:gd name="connsiteY41" fmla="*/ 0 h 108000"/>
                <a:gd name="connsiteX42" fmla="*/ 5684193 w 6474825"/>
                <a:gd name="connsiteY42" fmla="*/ 108000 h 108000"/>
                <a:gd name="connsiteX43" fmla="*/ 5666193 w 6474825"/>
                <a:gd name="connsiteY43" fmla="*/ 108000 h 108000"/>
                <a:gd name="connsiteX44" fmla="*/ 5600307 w 6474825"/>
                <a:gd name="connsiteY44" fmla="*/ 0 h 108000"/>
                <a:gd name="connsiteX45" fmla="*/ 5618307 w 6474825"/>
                <a:gd name="connsiteY45" fmla="*/ 0 h 108000"/>
                <a:gd name="connsiteX46" fmla="*/ 5618307 w 6474825"/>
                <a:gd name="connsiteY46" fmla="*/ 108000 h 108000"/>
                <a:gd name="connsiteX47" fmla="*/ 5600307 w 6474825"/>
                <a:gd name="connsiteY47" fmla="*/ 108000 h 108000"/>
                <a:gd name="connsiteX48" fmla="*/ 5468535 w 6474825"/>
                <a:gd name="connsiteY48" fmla="*/ 0 h 108000"/>
                <a:gd name="connsiteX49" fmla="*/ 5486535 w 6474825"/>
                <a:gd name="connsiteY49" fmla="*/ 0 h 108000"/>
                <a:gd name="connsiteX50" fmla="*/ 5486535 w 6474825"/>
                <a:gd name="connsiteY50" fmla="*/ 108000 h 108000"/>
                <a:gd name="connsiteX51" fmla="*/ 5468535 w 6474825"/>
                <a:gd name="connsiteY51" fmla="*/ 108000 h 108000"/>
                <a:gd name="connsiteX52" fmla="*/ 5402649 w 6474825"/>
                <a:gd name="connsiteY52" fmla="*/ 0 h 108000"/>
                <a:gd name="connsiteX53" fmla="*/ 5420649 w 6474825"/>
                <a:gd name="connsiteY53" fmla="*/ 0 h 108000"/>
                <a:gd name="connsiteX54" fmla="*/ 5420649 w 6474825"/>
                <a:gd name="connsiteY54" fmla="*/ 108000 h 108000"/>
                <a:gd name="connsiteX55" fmla="*/ 5402649 w 6474825"/>
                <a:gd name="connsiteY55" fmla="*/ 108000 h 108000"/>
                <a:gd name="connsiteX56" fmla="*/ 5336763 w 6474825"/>
                <a:gd name="connsiteY56" fmla="*/ 0 h 108000"/>
                <a:gd name="connsiteX57" fmla="*/ 5354763 w 6474825"/>
                <a:gd name="connsiteY57" fmla="*/ 0 h 108000"/>
                <a:gd name="connsiteX58" fmla="*/ 5354763 w 6474825"/>
                <a:gd name="connsiteY58" fmla="*/ 108000 h 108000"/>
                <a:gd name="connsiteX59" fmla="*/ 5336763 w 6474825"/>
                <a:gd name="connsiteY59" fmla="*/ 108000 h 108000"/>
                <a:gd name="connsiteX60" fmla="*/ 5270877 w 6474825"/>
                <a:gd name="connsiteY60" fmla="*/ 0 h 108000"/>
                <a:gd name="connsiteX61" fmla="*/ 5288877 w 6474825"/>
                <a:gd name="connsiteY61" fmla="*/ 0 h 108000"/>
                <a:gd name="connsiteX62" fmla="*/ 5288877 w 6474825"/>
                <a:gd name="connsiteY62" fmla="*/ 108000 h 108000"/>
                <a:gd name="connsiteX63" fmla="*/ 5270877 w 6474825"/>
                <a:gd name="connsiteY63" fmla="*/ 108000 h 108000"/>
                <a:gd name="connsiteX64" fmla="*/ 5139105 w 6474825"/>
                <a:gd name="connsiteY64" fmla="*/ 0 h 108000"/>
                <a:gd name="connsiteX65" fmla="*/ 5157105 w 6474825"/>
                <a:gd name="connsiteY65" fmla="*/ 0 h 108000"/>
                <a:gd name="connsiteX66" fmla="*/ 5157105 w 6474825"/>
                <a:gd name="connsiteY66" fmla="*/ 108000 h 108000"/>
                <a:gd name="connsiteX67" fmla="*/ 5139105 w 6474825"/>
                <a:gd name="connsiteY67" fmla="*/ 108000 h 108000"/>
                <a:gd name="connsiteX68" fmla="*/ 5073219 w 6474825"/>
                <a:gd name="connsiteY68" fmla="*/ 0 h 108000"/>
                <a:gd name="connsiteX69" fmla="*/ 5091219 w 6474825"/>
                <a:gd name="connsiteY69" fmla="*/ 0 h 108000"/>
                <a:gd name="connsiteX70" fmla="*/ 5091219 w 6474825"/>
                <a:gd name="connsiteY70" fmla="*/ 108000 h 108000"/>
                <a:gd name="connsiteX71" fmla="*/ 5073219 w 6474825"/>
                <a:gd name="connsiteY71" fmla="*/ 108000 h 108000"/>
                <a:gd name="connsiteX72" fmla="*/ 5007333 w 6474825"/>
                <a:gd name="connsiteY72" fmla="*/ 0 h 108000"/>
                <a:gd name="connsiteX73" fmla="*/ 5025333 w 6474825"/>
                <a:gd name="connsiteY73" fmla="*/ 0 h 108000"/>
                <a:gd name="connsiteX74" fmla="*/ 5025333 w 6474825"/>
                <a:gd name="connsiteY74" fmla="*/ 108000 h 108000"/>
                <a:gd name="connsiteX75" fmla="*/ 5007333 w 6474825"/>
                <a:gd name="connsiteY75" fmla="*/ 108000 h 108000"/>
                <a:gd name="connsiteX76" fmla="*/ 4941447 w 6474825"/>
                <a:gd name="connsiteY76" fmla="*/ 0 h 108000"/>
                <a:gd name="connsiteX77" fmla="*/ 4959447 w 6474825"/>
                <a:gd name="connsiteY77" fmla="*/ 0 h 108000"/>
                <a:gd name="connsiteX78" fmla="*/ 4959447 w 6474825"/>
                <a:gd name="connsiteY78" fmla="*/ 108000 h 108000"/>
                <a:gd name="connsiteX79" fmla="*/ 4941447 w 6474825"/>
                <a:gd name="connsiteY79" fmla="*/ 108000 h 108000"/>
                <a:gd name="connsiteX80" fmla="*/ 4809675 w 6474825"/>
                <a:gd name="connsiteY80" fmla="*/ 0 h 108000"/>
                <a:gd name="connsiteX81" fmla="*/ 4827675 w 6474825"/>
                <a:gd name="connsiteY81" fmla="*/ 0 h 108000"/>
                <a:gd name="connsiteX82" fmla="*/ 4827675 w 6474825"/>
                <a:gd name="connsiteY82" fmla="*/ 108000 h 108000"/>
                <a:gd name="connsiteX83" fmla="*/ 4809675 w 6474825"/>
                <a:gd name="connsiteY83" fmla="*/ 108000 h 108000"/>
                <a:gd name="connsiteX84" fmla="*/ 4743789 w 6474825"/>
                <a:gd name="connsiteY84" fmla="*/ 0 h 108000"/>
                <a:gd name="connsiteX85" fmla="*/ 4761789 w 6474825"/>
                <a:gd name="connsiteY85" fmla="*/ 0 h 108000"/>
                <a:gd name="connsiteX86" fmla="*/ 4761789 w 6474825"/>
                <a:gd name="connsiteY86" fmla="*/ 108000 h 108000"/>
                <a:gd name="connsiteX87" fmla="*/ 4743789 w 6474825"/>
                <a:gd name="connsiteY87" fmla="*/ 108000 h 108000"/>
                <a:gd name="connsiteX88" fmla="*/ 4677903 w 6474825"/>
                <a:gd name="connsiteY88" fmla="*/ 0 h 108000"/>
                <a:gd name="connsiteX89" fmla="*/ 4695903 w 6474825"/>
                <a:gd name="connsiteY89" fmla="*/ 0 h 108000"/>
                <a:gd name="connsiteX90" fmla="*/ 4695903 w 6474825"/>
                <a:gd name="connsiteY90" fmla="*/ 108000 h 108000"/>
                <a:gd name="connsiteX91" fmla="*/ 4677903 w 6474825"/>
                <a:gd name="connsiteY91" fmla="*/ 108000 h 108000"/>
                <a:gd name="connsiteX92" fmla="*/ 4612017 w 6474825"/>
                <a:gd name="connsiteY92" fmla="*/ 0 h 108000"/>
                <a:gd name="connsiteX93" fmla="*/ 4630017 w 6474825"/>
                <a:gd name="connsiteY93" fmla="*/ 0 h 108000"/>
                <a:gd name="connsiteX94" fmla="*/ 4630017 w 6474825"/>
                <a:gd name="connsiteY94" fmla="*/ 108000 h 108000"/>
                <a:gd name="connsiteX95" fmla="*/ 4612017 w 6474825"/>
                <a:gd name="connsiteY95" fmla="*/ 108000 h 108000"/>
                <a:gd name="connsiteX96" fmla="*/ 4480245 w 6474825"/>
                <a:gd name="connsiteY96" fmla="*/ 0 h 108000"/>
                <a:gd name="connsiteX97" fmla="*/ 4498245 w 6474825"/>
                <a:gd name="connsiteY97" fmla="*/ 0 h 108000"/>
                <a:gd name="connsiteX98" fmla="*/ 4498245 w 6474825"/>
                <a:gd name="connsiteY98" fmla="*/ 108000 h 108000"/>
                <a:gd name="connsiteX99" fmla="*/ 4480245 w 6474825"/>
                <a:gd name="connsiteY99" fmla="*/ 108000 h 108000"/>
                <a:gd name="connsiteX100" fmla="*/ 4414359 w 6474825"/>
                <a:gd name="connsiteY100" fmla="*/ 0 h 108000"/>
                <a:gd name="connsiteX101" fmla="*/ 4432359 w 6474825"/>
                <a:gd name="connsiteY101" fmla="*/ 0 h 108000"/>
                <a:gd name="connsiteX102" fmla="*/ 4432359 w 6474825"/>
                <a:gd name="connsiteY102" fmla="*/ 108000 h 108000"/>
                <a:gd name="connsiteX103" fmla="*/ 4414359 w 6474825"/>
                <a:gd name="connsiteY103" fmla="*/ 108000 h 108000"/>
                <a:gd name="connsiteX104" fmla="*/ 4348473 w 6474825"/>
                <a:gd name="connsiteY104" fmla="*/ 0 h 108000"/>
                <a:gd name="connsiteX105" fmla="*/ 4366473 w 6474825"/>
                <a:gd name="connsiteY105" fmla="*/ 0 h 108000"/>
                <a:gd name="connsiteX106" fmla="*/ 4366473 w 6474825"/>
                <a:gd name="connsiteY106" fmla="*/ 108000 h 108000"/>
                <a:gd name="connsiteX107" fmla="*/ 4348473 w 6474825"/>
                <a:gd name="connsiteY107" fmla="*/ 108000 h 108000"/>
                <a:gd name="connsiteX108" fmla="*/ 4282587 w 6474825"/>
                <a:gd name="connsiteY108" fmla="*/ 0 h 108000"/>
                <a:gd name="connsiteX109" fmla="*/ 4300587 w 6474825"/>
                <a:gd name="connsiteY109" fmla="*/ 0 h 108000"/>
                <a:gd name="connsiteX110" fmla="*/ 4300587 w 6474825"/>
                <a:gd name="connsiteY110" fmla="*/ 108000 h 108000"/>
                <a:gd name="connsiteX111" fmla="*/ 4282587 w 6474825"/>
                <a:gd name="connsiteY111" fmla="*/ 108000 h 108000"/>
                <a:gd name="connsiteX112" fmla="*/ 4150815 w 6474825"/>
                <a:gd name="connsiteY112" fmla="*/ 0 h 108000"/>
                <a:gd name="connsiteX113" fmla="*/ 4168815 w 6474825"/>
                <a:gd name="connsiteY113" fmla="*/ 0 h 108000"/>
                <a:gd name="connsiteX114" fmla="*/ 4168815 w 6474825"/>
                <a:gd name="connsiteY114" fmla="*/ 108000 h 108000"/>
                <a:gd name="connsiteX115" fmla="*/ 4150815 w 6474825"/>
                <a:gd name="connsiteY115" fmla="*/ 108000 h 108000"/>
                <a:gd name="connsiteX116" fmla="*/ 4084929 w 6474825"/>
                <a:gd name="connsiteY116" fmla="*/ 0 h 108000"/>
                <a:gd name="connsiteX117" fmla="*/ 4102929 w 6474825"/>
                <a:gd name="connsiteY117" fmla="*/ 0 h 108000"/>
                <a:gd name="connsiteX118" fmla="*/ 4102929 w 6474825"/>
                <a:gd name="connsiteY118" fmla="*/ 108000 h 108000"/>
                <a:gd name="connsiteX119" fmla="*/ 4084929 w 6474825"/>
                <a:gd name="connsiteY119" fmla="*/ 108000 h 108000"/>
                <a:gd name="connsiteX120" fmla="*/ 4019043 w 6474825"/>
                <a:gd name="connsiteY120" fmla="*/ 0 h 108000"/>
                <a:gd name="connsiteX121" fmla="*/ 4037043 w 6474825"/>
                <a:gd name="connsiteY121" fmla="*/ 0 h 108000"/>
                <a:gd name="connsiteX122" fmla="*/ 4037043 w 6474825"/>
                <a:gd name="connsiteY122" fmla="*/ 108000 h 108000"/>
                <a:gd name="connsiteX123" fmla="*/ 4019043 w 6474825"/>
                <a:gd name="connsiteY123" fmla="*/ 108000 h 108000"/>
                <a:gd name="connsiteX124" fmla="*/ 3953157 w 6474825"/>
                <a:gd name="connsiteY124" fmla="*/ 0 h 108000"/>
                <a:gd name="connsiteX125" fmla="*/ 3971157 w 6474825"/>
                <a:gd name="connsiteY125" fmla="*/ 0 h 108000"/>
                <a:gd name="connsiteX126" fmla="*/ 3971157 w 6474825"/>
                <a:gd name="connsiteY126" fmla="*/ 108000 h 108000"/>
                <a:gd name="connsiteX127" fmla="*/ 3953157 w 6474825"/>
                <a:gd name="connsiteY127" fmla="*/ 108000 h 108000"/>
                <a:gd name="connsiteX128" fmla="*/ 3821385 w 6474825"/>
                <a:gd name="connsiteY128" fmla="*/ 0 h 108000"/>
                <a:gd name="connsiteX129" fmla="*/ 3839385 w 6474825"/>
                <a:gd name="connsiteY129" fmla="*/ 0 h 108000"/>
                <a:gd name="connsiteX130" fmla="*/ 3839385 w 6474825"/>
                <a:gd name="connsiteY130" fmla="*/ 108000 h 108000"/>
                <a:gd name="connsiteX131" fmla="*/ 3821385 w 6474825"/>
                <a:gd name="connsiteY131" fmla="*/ 108000 h 108000"/>
                <a:gd name="connsiteX132" fmla="*/ 3755499 w 6474825"/>
                <a:gd name="connsiteY132" fmla="*/ 0 h 108000"/>
                <a:gd name="connsiteX133" fmla="*/ 3773499 w 6474825"/>
                <a:gd name="connsiteY133" fmla="*/ 0 h 108000"/>
                <a:gd name="connsiteX134" fmla="*/ 3773499 w 6474825"/>
                <a:gd name="connsiteY134" fmla="*/ 108000 h 108000"/>
                <a:gd name="connsiteX135" fmla="*/ 3755499 w 6474825"/>
                <a:gd name="connsiteY135" fmla="*/ 108000 h 108000"/>
                <a:gd name="connsiteX136" fmla="*/ 3689613 w 6474825"/>
                <a:gd name="connsiteY136" fmla="*/ 0 h 108000"/>
                <a:gd name="connsiteX137" fmla="*/ 3707613 w 6474825"/>
                <a:gd name="connsiteY137" fmla="*/ 0 h 108000"/>
                <a:gd name="connsiteX138" fmla="*/ 3707613 w 6474825"/>
                <a:gd name="connsiteY138" fmla="*/ 108000 h 108000"/>
                <a:gd name="connsiteX139" fmla="*/ 3689613 w 6474825"/>
                <a:gd name="connsiteY139" fmla="*/ 108000 h 108000"/>
                <a:gd name="connsiteX140" fmla="*/ 3623727 w 6474825"/>
                <a:gd name="connsiteY140" fmla="*/ 0 h 108000"/>
                <a:gd name="connsiteX141" fmla="*/ 3641727 w 6474825"/>
                <a:gd name="connsiteY141" fmla="*/ 0 h 108000"/>
                <a:gd name="connsiteX142" fmla="*/ 3641727 w 6474825"/>
                <a:gd name="connsiteY142" fmla="*/ 108000 h 108000"/>
                <a:gd name="connsiteX143" fmla="*/ 3623727 w 6474825"/>
                <a:gd name="connsiteY143" fmla="*/ 108000 h 108000"/>
                <a:gd name="connsiteX144" fmla="*/ 3491955 w 6474825"/>
                <a:gd name="connsiteY144" fmla="*/ 0 h 108000"/>
                <a:gd name="connsiteX145" fmla="*/ 3509955 w 6474825"/>
                <a:gd name="connsiteY145" fmla="*/ 0 h 108000"/>
                <a:gd name="connsiteX146" fmla="*/ 3509955 w 6474825"/>
                <a:gd name="connsiteY146" fmla="*/ 108000 h 108000"/>
                <a:gd name="connsiteX147" fmla="*/ 3491955 w 6474825"/>
                <a:gd name="connsiteY147" fmla="*/ 108000 h 108000"/>
                <a:gd name="connsiteX148" fmla="*/ 3426069 w 6474825"/>
                <a:gd name="connsiteY148" fmla="*/ 0 h 108000"/>
                <a:gd name="connsiteX149" fmla="*/ 3444069 w 6474825"/>
                <a:gd name="connsiteY149" fmla="*/ 0 h 108000"/>
                <a:gd name="connsiteX150" fmla="*/ 3444069 w 6474825"/>
                <a:gd name="connsiteY150" fmla="*/ 108000 h 108000"/>
                <a:gd name="connsiteX151" fmla="*/ 3426069 w 6474825"/>
                <a:gd name="connsiteY151" fmla="*/ 108000 h 108000"/>
                <a:gd name="connsiteX152" fmla="*/ 3360183 w 6474825"/>
                <a:gd name="connsiteY152" fmla="*/ 0 h 108000"/>
                <a:gd name="connsiteX153" fmla="*/ 3378183 w 6474825"/>
                <a:gd name="connsiteY153" fmla="*/ 0 h 108000"/>
                <a:gd name="connsiteX154" fmla="*/ 3378183 w 6474825"/>
                <a:gd name="connsiteY154" fmla="*/ 108000 h 108000"/>
                <a:gd name="connsiteX155" fmla="*/ 3360183 w 6474825"/>
                <a:gd name="connsiteY155" fmla="*/ 108000 h 108000"/>
                <a:gd name="connsiteX156" fmla="*/ 3294297 w 6474825"/>
                <a:gd name="connsiteY156" fmla="*/ 0 h 108000"/>
                <a:gd name="connsiteX157" fmla="*/ 3312297 w 6474825"/>
                <a:gd name="connsiteY157" fmla="*/ 0 h 108000"/>
                <a:gd name="connsiteX158" fmla="*/ 3312297 w 6474825"/>
                <a:gd name="connsiteY158" fmla="*/ 108000 h 108000"/>
                <a:gd name="connsiteX159" fmla="*/ 3294297 w 6474825"/>
                <a:gd name="connsiteY159" fmla="*/ 108000 h 108000"/>
                <a:gd name="connsiteX160" fmla="*/ 3162525 w 6474825"/>
                <a:gd name="connsiteY160" fmla="*/ 0 h 108000"/>
                <a:gd name="connsiteX161" fmla="*/ 3180525 w 6474825"/>
                <a:gd name="connsiteY161" fmla="*/ 0 h 108000"/>
                <a:gd name="connsiteX162" fmla="*/ 3180525 w 6474825"/>
                <a:gd name="connsiteY162" fmla="*/ 108000 h 108000"/>
                <a:gd name="connsiteX163" fmla="*/ 3162525 w 6474825"/>
                <a:gd name="connsiteY163" fmla="*/ 108000 h 108000"/>
                <a:gd name="connsiteX164" fmla="*/ 3096639 w 6474825"/>
                <a:gd name="connsiteY164" fmla="*/ 0 h 108000"/>
                <a:gd name="connsiteX165" fmla="*/ 3114639 w 6474825"/>
                <a:gd name="connsiteY165" fmla="*/ 0 h 108000"/>
                <a:gd name="connsiteX166" fmla="*/ 3114639 w 6474825"/>
                <a:gd name="connsiteY166" fmla="*/ 108000 h 108000"/>
                <a:gd name="connsiteX167" fmla="*/ 3096639 w 6474825"/>
                <a:gd name="connsiteY167" fmla="*/ 108000 h 108000"/>
                <a:gd name="connsiteX168" fmla="*/ 3030753 w 6474825"/>
                <a:gd name="connsiteY168" fmla="*/ 0 h 108000"/>
                <a:gd name="connsiteX169" fmla="*/ 3048753 w 6474825"/>
                <a:gd name="connsiteY169" fmla="*/ 0 h 108000"/>
                <a:gd name="connsiteX170" fmla="*/ 3048753 w 6474825"/>
                <a:gd name="connsiteY170" fmla="*/ 108000 h 108000"/>
                <a:gd name="connsiteX171" fmla="*/ 3030753 w 6474825"/>
                <a:gd name="connsiteY171" fmla="*/ 108000 h 108000"/>
                <a:gd name="connsiteX172" fmla="*/ 2964867 w 6474825"/>
                <a:gd name="connsiteY172" fmla="*/ 0 h 108000"/>
                <a:gd name="connsiteX173" fmla="*/ 2982867 w 6474825"/>
                <a:gd name="connsiteY173" fmla="*/ 0 h 108000"/>
                <a:gd name="connsiteX174" fmla="*/ 2982867 w 6474825"/>
                <a:gd name="connsiteY174" fmla="*/ 108000 h 108000"/>
                <a:gd name="connsiteX175" fmla="*/ 2964867 w 6474825"/>
                <a:gd name="connsiteY175" fmla="*/ 108000 h 108000"/>
                <a:gd name="connsiteX176" fmla="*/ 2833095 w 6474825"/>
                <a:gd name="connsiteY176" fmla="*/ 0 h 108000"/>
                <a:gd name="connsiteX177" fmla="*/ 2851095 w 6474825"/>
                <a:gd name="connsiteY177" fmla="*/ 0 h 108000"/>
                <a:gd name="connsiteX178" fmla="*/ 2851095 w 6474825"/>
                <a:gd name="connsiteY178" fmla="*/ 108000 h 108000"/>
                <a:gd name="connsiteX179" fmla="*/ 2833095 w 6474825"/>
                <a:gd name="connsiteY179" fmla="*/ 108000 h 108000"/>
                <a:gd name="connsiteX180" fmla="*/ 2767209 w 6474825"/>
                <a:gd name="connsiteY180" fmla="*/ 0 h 108000"/>
                <a:gd name="connsiteX181" fmla="*/ 2785209 w 6474825"/>
                <a:gd name="connsiteY181" fmla="*/ 0 h 108000"/>
                <a:gd name="connsiteX182" fmla="*/ 2785209 w 6474825"/>
                <a:gd name="connsiteY182" fmla="*/ 108000 h 108000"/>
                <a:gd name="connsiteX183" fmla="*/ 2767209 w 6474825"/>
                <a:gd name="connsiteY183" fmla="*/ 108000 h 108000"/>
                <a:gd name="connsiteX184" fmla="*/ 2701323 w 6474825"/>
                <a:gd name="connsiteY184" fmla="*/ 0 h 108000"/>
                <a:gd name="connsiteX185" fmla="*/ 2719323 w 6474825"/>
                <a:gd name="connsiteY185" fmla="*/ 0 h 108000"/>
                <a:gd name="connsiteX186" fmla="*/ 2719323 w 6474825"/>
                <a:gd name="connsiteY186" fmla="*/ 108000 h 108000"/>
                <a:gd name="connsiteX187" fmla="*/ 2701323 w 6474825"/>
                <a:gd name="connsiteY187" fmla="*/ 108000 h 108000"/>
                <a:gd name="connsiteX188" fmla="*/ 2635437 w 6474825"/>
                <a:gd name="connsiteY188" fmla="*/ 0 h 108000"/>
                <a:gd name="connsiteX189" fmla="*/ 2653437 w 6474825"/>
                <a:gd name="connsiteY189" fmla="*/ 0 h 108000"/>
                <a:gd name="connsiteX190" fmla="*/ 2653437 w 6474825"/>
                <a:gd name="connsiteY190" fmla="*/ 108000 h 108000"/>
                <a:gd name="connsiteX191" fmla="*/ 2635437 w 6474825"/>
                <a:gd name="connsiteY191" fmla="*/ 108000 h 108000"/>
                <a:gd name="connsiteX192" fmla="*/ 2503665 w 6474825"/>
                <a:gd name="connsiteY192" fmla="*/ 0 h 108000"/>
                <a:gd name="connsiteX193" fmla="*/ 2521665 w 6474825"/>
                <a:gd name="connsiteY193" fmla="*/ 0 h 108000"/>
                <a:gd name="connsiteX194" fmla="*/ 2521665 w 6474825"/>
                <a:gd name="connsiteY194" fmla="*/ 108000 h 108000"/>
                <a:gd name="connsiteX195" fmla="*/ 2503665 w 6474825"/>
                <a:gd name="connsiteY195" fmla="*/ 108000 h 108000"/>
                <a:gd name="connsiteX196" fmla="*/ 2437779 w 6474825"/>
                <a:gd name="connsiteY196" fmla="*/ 0 h 108000"/>
                <a:gd name="connsiteX197" fmla="*/ 2455780 w 6474825"/>
                <a:gd name="connsiteY197" fmla="*/ 0 h 108000"/>
                <a:gd name="connsiteX198" fmla="*/ 2455780 w 6474825"/>
                <a:gd name="connsiteY198" fmla="*/ 108000 h 108000"/>
                <a:gd name="connsiteX199" fmla="*/ 2437779 w 6474825"/>
                <a:gd name="connsiteY199" fmla="*/ 108000 h 108000"/>
                <a:gd name="connsiteX200" fmla="*/ 2371893 w 6474825"/>
                <a:gd name="connsiteY200" fmla="*/ 0 h 108000"/>
                <a:gd name="connsiteX201" fmla="*/ 2389894 w 6474825"/>
                <a:gd name="connsiteY201" fmla="*/ 0 h 108000"/>
                <a:gd name="connsiteX202" fmla="*/ 2389894 w 6474825"/>
                <a:gd name="connsiteY202" fmla="*/ 108000 h 108000"/>
                <a:gd name="connsiteX203" fmla="*/ 2371893 w 6474825"/>
                <a:gd name="connsiteY203" fmla="*/ 108000 h 108000"/>
                <a:gd name="connsiteX204" fmla="*/ 2306007 w 6474825"/>
                <a:gd name="connsiteY204" fmla="*/ 0 h 108000"/>
                <a:gd name="connsiteX205" fmla="*/ 2324007 w 6474825"/>
                <a:gd name="connsiteY205" fmla="*/ 0 h 108000"/>
                <a:gd name="connsiteX206" fmla="*/ 2324007 w 6474825"/>
                <a:gd name="connsiteY206" fmla="*/ 108000 h 108000"/>
                <a:gd name="connsiteX207" fmla="*/ 2306007 w 6474825"/>
                <a:gd name="connsiteY207" fmla="*/ 108000 h 108000"/>
                <a:gd name="connsiteX208" fmla="*/ 2174235 w 6474825"/>
                <a:gd name="connsiteY208" fmla="*/ 0 h 108000"/>
                <a:gd name="connsiteX209" fmla="*/ 2192236 w 6474825"/>
                <a:gd name="connsiteY209" fmla="*/ 0 h 108000"/>
                <a:gd name="connsiteX210" fmla="*/ 2192236 w 6474825"/>
                <a:gd name="connsiteY210" fmla="*/ 108000 h 108000"/>
                <a:gd name="connsiteX211" fmla="*/ 2174235 w 6474825"/>
                <a:gd name="connsiteY211" fmla="*/ 108000 h 108000"/>
                <a:gd name="connsiteX212" fmla="*/ 2108349 w 6474825"/>
                <a:gd name="connsiteY212" fmla="*/ 0 h 108000"/>
                <a:gd name="connsiteX213" fmla="*/ 2126350 w 6474825"/>
                <a:gd name="connsiteY213" fmla="*/ 0 h 108000"/>
                <a:gd name="connsiteX214" fmla="*/ 2126350 w 6474825"/>
                <a:gd name="connsiteY214" fmla="*/ 108000 h 108000"/>
                <a:gd name="connsiteX215" fmla="*/ 2108349 w 6474825"/>
                <a:gd name="connsiteY215" fmla="*/ 108000 h 108000"/>
                <a:gd name="connsiteX216" fmla="*/ 2042464 w 6474825"/>
                <a:gd name="connsiteY216" fmla="*/ 0 h 108000"/>
                <a:gd name="connsiteX217" fmla="*/ 2060463 w 6474825"/>
                <a:gd name="connsiteY217" fmla="*/ 0 h 108000"/>
                <a:gd name="connsiteX218" fmla="*/ 2060463 w 6474825"/>
                <a:gd name="connsiteY218" fmla="*/ 108000 h 108000"/>
                <a:gd name="connsiteX219" fmla="*/ 2042464 w 6474825"/>
                <a:gd name="connsiteY219" fmla="*/ 108000 h 108000"/>
                <a:gd name="connsiteX220" fmla="*/ 1976577 w 6474825"/>
                <a:gd name="connsiteY220" fmla="*/ 0 h 108000"/>
                <a:gd name="connsiteX221" fmla="*/ 1994577 w 6474825"/>
                <a:gd name="connsiteY221" fmla="*/ 0 h 108000"/>
                <a:gd name="connsiteX222" fmla="*/ 1994577 w 6474825"/>
                <a:gd name="connsiteY222" fmla="*/ 108000 h 108000"/>
                <a:gd name="connsiteX223" fmla="*/ 1976577 w 6474825"/>
                <a:gd name="connsiteY223" fmla="*/ 108000 h 108000"/>
                <a:gd name="connsiteX224" fmla="*/ 1844805 w 6474825"/>
                <a:gd name="connsiteY224" fmla="*/ 0 h 108000"/>
                <a:gd name="connsiteX225" fmla="*/ 1862806 w 6474825"/>
                <a:gd name="connsiteY225" fmla="*/ 0 h 108000"/>
                <a:gd name="connsiteX226" fmla="*/ 1862806 w 6474825"/>
                <a:gd name="connsiteY226" fmla="*/ 108000 h 108000"/>
                <a:gd name="connsiteX227" fmla="*/ 1844805 w 6474825"/>
                <a:gd name="connsiteY227" fmla="*/ 108000 h 108000"/>
                <a:gd name="connsiteX228" fmla="*/ 1778919 w 6474825"/>
                <a:gd name="connsiteY228" fmla="*/ 0 h 108000"/>
                <a:gd name="connsiteX229" fmla="*/ 1796919 w 6474825"/>
                <a:gd name="connsiteY229" fmla="*/ 0 h 108000"/>
                <a:gd name="connsiteX230" fmla="*/ 1796919 w 6474825"/>
                <a:gd name="connsiteY230" fmla="*/ 108000 h 108000"/>
                <a:gd name="connsiteX231" fmla="*/ 1778919 w 6474825"/>
                <a:gd name="connsiteY231" fmla="*/ 108000 h 108000"/>
                <a:gd name="connsiteX232" fmla="*/ 1713033 w 6474825"/>
                <a:gd name="connsiteY232" fmla="*/ 0 h 108000"/>
                <a:gd name="connsiteX233" fmla="*/ 1731033 w 6474825"/>
                <a:gd name="connsiteY233" fmla="*/ 0 h 108000"/>
                <a:gd name="connsiteX234" fmla="*/ 1731033 w 6474825"/>
                <a:gd name="connsiteY234" fmla="*/ 108000 h 108000"/>
                <a:gd name="connsiteX235" fmla="*/ 1713033 w 6474825"/>
                <a:gd name="connsiteY235" fmla="*/ 108000 h 108000"/>
                <a:gd name="connsiteX236" fmla="*/ 1647148 w 6474825"/>
                <a:gd name="connsiteY236" fmla="*/ 0 h 108000"/>
                <a:gd name="connsiteX237" fmla="*/ 1665148 w 6474825"/>
                <a:gd name="connsiteY237" fmla="*/ 0 h 108000"/>
                <a:gd name="connsiteX238" fmla="*/ 1665148 w 6474825"/>
                <a:gd name="connsiteY238" fmla="*/ 108000 h 108000"/>
                <a:gd name="connsiteX239" fmla="*/ 1647148 w 6474825"/>
                <a:gd name="connsiteY239" fmla="*/ 108000 h 108000"/>
                <a:gd name="connsiteX240" fmla="*/ 1515375 w 6474825"/>
                <a:gd name="connsiteY240" fmla="*/ 0 h 108000"/>
                <a:gd name="connsiteX241" fmla="*/ 1533376 w 6474825"/>
                <a:gd name="connsiteY241" fmla="*/ 0 h 108000"/>
                <a:gd name="connsiteX242" fmla="*/ 1533376 w 6474825"/>
                <a:gd name="connsiteY242" fmla="*/ 108000 h 108000"/>
                <a:gd name="connsiteX243" fmla="*/ 1515375 w 6474825"/>
                <a:gd name="connsiteY243" fmla="*/ 108000 h 108000"/>
                <a:gd name="connsiteX244" fmla="*/ 1449490 w 6474825"/>
                <a:gd name="connsiteY244" fmla="*/ 0 h 108000"/>
                <a:gd name="connsiteX245" fmla="*/ 1467489 w 6474825"/>
                <a:gd name="connsiteY245" fmla="*/ 0 h 108000"/>
                <a:gd name="connsiteX246" fmla="*/ 1467489 w 6474825"/>
                <a:gd name="connsiteY246" fmla="*/ 108000 h 108000"/>
                <a:gd name="connsiteX247" fmla="*/ 1449490 w 6474825"/>
                <a:gd name="connsiteY247" fmla="*/ 108000 h 108000"/>
                <a:gd name="connsiteX248" fmla="*/ 1383604 w 6474825"/>
                <a:gd name="connsiteY248" fmla="*/ 0 h 108000"/>
                <a:gd name="connsiteX249" fmla="*/ 1401604 w 6474825"/>
                <a:gd name="connsiteY249" fmla="*/ 0 h 108000"/>
                <a:gd name="connsiteX250" fmla="*/ 1401604 w 6474825"/>
                <a:gd name="connsiteY250" fmla="*/ 108000 h 108000"/>
                <a:gd name="connsiteX251" fmla="*/ 1383604 w 6474825"/>
                <a:gd name="connsiteY251" fmla="*/ 108000 h 108000"/>
                <a:gd name="connsiteX252" fmla="*/ 1317718 w 6474825"/>
                <a:gd name="connsiteY252" fmla="*/ 0 h 108000"/>
                <a:gd name="connsiteX253" fmla="*/ 1335717 w 6474825"/>
                <a:gd name="connsiteY253" fmla="*/ 0 h 108000"/>
                <a:gd name="connsiteX254" fmla="*/ 1335717 w 6474825"/>
                <a:gd name="connsiteY254" fmla="*/ 108000 h 108000"/>
                <a:gd name="connsiteX255" fmla="*/ 1317718 w 6474825"/>
                <a:gd name="connsiteY255" fmla="*/ 108000 h 108000"/>
                <a:gd name="connsiteX256" fmla="*/ 1185946 w 6474825"/>
                <a:gd name="connsiteY256" fmla="*/ 0 h 108000"/>
                <a:gd name="connsiteX257" fmla="*/ 1203945 w 6474825"/>
                <a:gd name="connsiteY257" fmla="*/ 0 h 108000"/>
                <a:gd name="connsiteX258" fmla="*/ 1203945 w 6474825"/>
                <a:gd name="connsiteY258" fmla="*/ 108000 h 108000"/>
                <a:gd name="connsiteX259" fmla="*/ 1185946 w 6474825"/>
                <a:gd name="connsiteY259" fmla="*/ 108000 h 108000"/>
                <a:gd name="connsiteX260" fmla="*/ 1120059 w 6474825"/>
                <a:gd name="connsiteY260" fmla="*/ 0 h 108000"/>
                <a:gd name="connsiteX261" fmla="*/ 1138060 w 6474825"/>
                <a:gd name="connsiteY261" fmla="*/ 0 h 108000"/>
                <a:gd name="connsiteX262" fmla="*/ 1138060 w 6474825"/>
                <a:gd name="connsiteY262" fmla="*/ 108000 h 108000"/>
                <a:gd name="connsiteX263" fmla="*/ 1120059 w 6474825"/>
                <a:gd name="connsiteY263" fmla="*/ 108000 h 108000"/>
                <a:gd name="connsiteX264" fmla="*/ 1054173 w 6474825"/>
                <a:gd name="connsiteY264" fmla="*/ 0 h 108000"/>
                <a:gd name="connsiteX265" fmla="*/ 1072173 w 6474825"/>
                <a:gd name="connsiteY265" fmla="*/ 0 h 108000"/>
                <a:gd name="connsiteX266" fmla="*/ 1072173 w 6474825"/>
                <a:gd name="connsiteY266" fmla="*/ 108000 h 108000"/>
                <a:gd name="connsiteX267" fmla="*/ 1054173 w 6474825"/>
                <a:gd name="connsiteY267" fmla="*/ 108000 h 108000"/>
                <a:gd name="connsiteX268" fmla="*/ 988287 w 6474825"/>
                <a:gd name="connsiteY268" fmla="*/ 0 h 108000"/>
                <a:gd name="connsiteX269" fmla="*/ 1006287 w 6474825"/>
                <a:gd name="connsiteY269" fmla="*/ 0 h 108000"/>
                <a:gd name="connsiteX270" fmla="*/ 1006287 w 6474825"/>
                <a:gd name="connsiteY270" fmla="*/ 108000 h 108000"/>
                <a:gd name="connsiteX271" fmla="*/ 988287 w 6474825"/>
                <a:gd name="connsiteY271" fmla="*/ 108000 h 108000"/>
                <a:gd name="connsiteX272" fmla="*/ 856515 w 6474825"/>
                <a:gd name="connsiteY272" fmla="*/ 0 h 108000"/>
                <a:gd name="connsiteX273" fmla="*/ 874516 w 6474825"/>
                <a:gd name="connsiteY273" fmla="*/ 0 h 108000"/>
                <a:gd name="connsiteX274" fmla="*/ 874516 w 6474825"/>
                <a:gd name="connsiteY274" fmla="*/ 108000 h 108000"/>
                <a:gd name="connsiteX275" fmla="*/ 856515 w 6474825"/>
                <a:gd name="connsiteY275" fmla="*/ 108000 h 108000"/>
                <a:gd name="connsiteX276" fmla="*/ 790629 w 6474825"/>
                <a:gd name="connsiteY276" fmla="*/ 0 h 108000"/>
                <a:gd name="connsiteX277" fmla="*/ 808630 w 6474825"/>
                <a:gd name="connsiteY277" fmla="*/ 0 h 108000"/>
                <a:gd name="connsiteX278" fmla="*/ 808630 w 6474825"/>
                <a:gd name="connsiteY278" fmla="*/ 108000 h 108000"/>
                <a:gd name="connsiteX279" fmla="*/ 790629 w 6474825"/>
                <a:gd name="connsiteY279" fmla="*/ 108000 h 108000"/>
                <a:gd name="connsiteX280" fmla="*/ 724743 w 6474825"/>
                <a:gd name="connsiteY280" fmla="*/ 0 h 108000"/>
                <a:gd name="connsiteX281" fmla="*/ 742743 w 6474825"/>
                <a:gd name="connsiteY281" fmla="*/ 0 h 108000"/>
                <a:gd name="connsiteX282" fmla="*/ 742743 w 6474825"/>
                <a:gd name="connsiteY282" fmla="*/ 108000 h 108000"/>
                <a:gd name="connsiteX283" fmla="*/ 724743 w 6474825"/>
                <a:gd name="connsiteY283" fmla="*/ 108000 h 108000"/>
                <a:gd name="connsiteX284" fmla="*/ 658858 w 6474825"/>
                <a:gd name="connsiteY284" fmla="*/ 0 h 108000"/>
                <a:gd name="connsiteX285" fmla="*/ 676858 w 6474825"/>
                <a:gd name="connsiteY285" fmla="*/ 0 h 108000"/>
                <a:gd name="connsiteX286" fmla="*/ 676858 w 6474825"/>
                <a:gd name="connsiteY286" fmla="*/ 108000 h 108000"/>
                <a:gd name="connsiteX287" fmla="*/ 658858 w 6474825"/>
                <a:gd name="connsiteY287" fmla="*/ 108000 h 108000"/>
                <a:gd name="connsiteX288" fmla="*/ 527085 w 6474825"/>
                <a:gd name="connsiteY288" fmla="*/ 0 h 108000"/>
                <a:gd name="connsiteX289" fmla="*/ 545086 w 6474825"/>
                <a:gd name="connsiteY289" fmla="*/ 0 h 108000"/>
                <a:gd name="connsiteX290" fmla="*/ 545086 w 6474825"/>
                <a:gd name="connsiteY290" fmla="*/ 108000 h 108000"/>
                <a:gd name="connsiteX291" fmla="*/ 527085 w 6474825"/>
                <a:gd name="connsiteY291" fmla="*/ 108000 h 108000"/>
                <a:gd name="connsiteX292" fmla="*/ 461199 w 6474825"/>
                <a:gd name="connsiteY292" fmla="*/ 0 h 108000"/>
                <a:gd name="connsiteX293" fmla="*/ 479200 w 6474825"/>
                <a:gd name="connsiteY293" fmla="*/ 0 h 108000"/>
                <a:gd name="connsiteX294" fmla="*/ 479200 w 6474825"/>
                <a:gd name="connsiteY294" fmla="*/ 108000 h 108000"/>
                <a:gd name="connsiteX295" fmla="*/ 461199 w 6474825"/>
                <a:gd name="connsiteY295" fmla="*/ 108000 h 108000"/>
                <a:gd name="connsiteX296" fmla="*/ 395314 w 6474825"/>
                <a:gd name="connsiteY296" fmla="*/ 0 h 108000"/>
                <a:gd name="connsiteX297" fmla="*/ 413314 w 6474825"/>
                <a:gd name="connsiteY297" fmla="*/ 0 h 108000"/>
                <a:gd name="connsiteX298" fmla="*/ 413314 w 6474825"/>
                <a:gd name="connsiteY298" fmla="*/ 108000 h 108000"/>
                <a:gd name="connsiteX299" fmla="*/ 395314 w 6474825"/>
                <a:gd name="connsiteY299" fmla="*/ 108000 h 108000"/>
                <a:gd name="connsiteX300" fmla="*/ 329430 w 6474825"/>
                <a:gd name="connsiteY300" fmla="*/ 0 h 108000"/>
                <a:gd name="connsiteX301" fmla="*/ 347430 w 6474825"/>
                <a:gd name="connsiteY301" fmla="*/ 0 h 108000"/>
                <a:gd name="connsiteX302" fmla="*/ 347430 w 6474825"/>
                <a:gd name="connsiteY302" fmla="*/ 108000 h 108000"/>
                <a:gd name="connsiteX303" fmla="*/ 329430 w 6474825"/>
                <a:gd name="connsiteY303" fmla="*/ 108000 h 108000"/>
                <a:gd name="connsiteX304" fmla="*/ 197658 w 6474825"/>
                <a:gd name="connsiteY304" fmla="*/ 0 h 108000"/>
                <a:gd name="connsiteX305" fmla="*/ 215658 w 6474825"/>
                <a:gd name="connsiteY305" fmla="*/ 0 h 108000"/>
                <a:gd name="connsiteX306" fmla="*/ 215658 w 6474825"/>
                <a:gd name="connsiteY306" fmla="*/ 108000 h 108000"/>
                <a:gd name="connsiteX307" fmla="*/ 197658 w 6474825"/>
                <a:gd name="connsiteY307" fmla="*/ 108000 h 108000"/>
                <a:gd name="connsiteX308" fmla="*/ 131772 w 6474825"/>
                <a:gd name="connsiteY308" fmla="*/ 0 h 108000"/>
                <a:gd name="connsiteX309" fmla="*/ 149773 w 6474825"/>
                <a:gd name="connsiteY309" fmla="*/ 0 h 108000"/>
                <a:gd name="connsiteX310" fmla="*/ 149773 w 6474825"/>
                <a:gd name="connsiteY310" fmla="*/ 108000 h 108000"/>
                <a:gd name="connsiteX311" fmla="*/ 131772 w 6474825"/>
                <a:gd name="connsiteY311" fmla="*/ 108000 h 108000"/>
                <a:gd name="connsiteX312" fmla="*/ 65886 w 6474825"/>
                <a:gd name="connsiteY312" fmla="*/ 0 h 108000"/>
                <a:gd name="connsiteX313" fmla="*/ 83886 w 6474825"/>
                <a:gd name="connsiteY313" fmla="*/ 0 h 108000"/>
                <a:gd name="connsiteX314" fmla="*/ 83886 w 6474825"/>
                <a:gd name="connsiteY314" fmla="*/ 108000 h 108000"/>
                <a:gd name="connsiteX315" fmla="*/ 65886 w 6474825"/>
                <a:gd name="connsiteY315" fmla="*/ 108000 h 108000"/>
                <a:gd name="connsiteX316" fmla="*/ 0 w 6474825"/>
                <a:gd name="connsiteY316" fmla="*/ 0 h 108000"/>
                <a:gd name="connsiteX317" fmla="*/ 18000 w 6474825"/>
                <a:gd name="connsiteY317" fmla="*/ 0 h 108000"/>
                <a:gd name="connsiteX318" fmla="*/ 18000 w 6474825"/>
                <a:gd name="connsiteY318" fmla="*/ 108000 h 108000"/>
                <a:gd name="connsiteX319" fmla="*/ 0 w 6474825"/>
                <a:gd name="connsiteY319" fmla="*/ 108000 h 10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</a:cxnLst>
              <a:rect l="l" t="t" r="r" b="b"/>
              <a:pathLst>
                <a:path w="6474825" h="108000">
                  <a:moveTo>
                    <a:pt x="6456825" y="0"/>
                  </a:moveTo>
                  <a:lnTo>
                    <a:pt x="6474825" y="0"/>
                  </a:lnTo>
                  <a:lnTo>
                    <a:pt x="6474825" y="108000"/>
                  </a:lnTo>
                  <a:lnTo>
                    <a:pt x="6456825" y="108000"/>
                  </a:lnTo>
                  <a:close/>
                  <a:moveTo>
                    <a:pt x="6390939" y="0"/>
                  </a:moveTo>
                  <a:lnTo>
                    <a:pt x="6408939" y="0"/>
                  </a:lnTo>
                  <a:lnTo>
                    <a:pt x="6408939" y="108000"/>
                  </a:lnTo>
                  <a:lnTo>
                    <a:pt x="6390939" y="108000"/>
                  </a:lnTo>
                  <a:close/>
                  <a:moveTo>
                    <a:pt x="6325053" y="0"/>
                  </a:moveTo>
                  <a:lnTo>
                    <a:pt x="6343053" y="0"/>
                  </a:lnTo>
                  <a:lnTo>
                    <a:pt x="6343053" y="108000"/>
                  </a:lnTo>
                  <a:lnTo>
                    <a:pt x="6325053" y="108000"/>
                  </a:lnTo>
                  <a:close/>
                  <a:moveTo>
                    <a:pt x="6259167" y="0"/>
                  </a:moveTo>
                  <a:lnTo>
                    <a:pt x="6277167" y="0"/>
                  </a:lnTo>
                  <a:lnTo>
                    <a:pt x="6277167" y="108000"/>
                  </a:lnTo>
                  <a:lnTo>
                    <a:pt x="6259167" y="108000"/>
                  </a:lnTo>
                  <a:close/>
                  <a:moveTo>
                    <a:pt x="6127395" y="0"/>
                  </a:moveTo>
                  <a:lnTo>
                    <a:pt x="6145395" y="0"/>
                  </a:lnTo>
                  <a:lnTo>
                    <a:pt x="6145395" y="108000"/>
                  </a:lnTo>
                  <a:lnTo>
                    <a:pt x="6127395" y="108000"/>
                  </a:lnTo>
                  <a:close/>
                  <a:moveTo>
                    <a:pt x="6061509" y="0"/>
                  </a:moveTo>
                  <a:lnTo>
                    <a:pt x="6079509" y="0"/>
                  </a:lnTo>
                  <a:lnTo>
                    <a:pt x="6079509" y="108000"/>
                  </a:lnTo>
                  <a:lnTo>
                    <a:pt x="6061509" y="108000"/>
                  </a:lnTo>
                  <a:close/>
                  <a:moveTo>
                    <a:pt x="5995623" y="0"/>
                  </a:moveTo>
                  <a:lnTo>
                    <a:pt x="6013623" y="0"/>
                  </a:lnTo>
                  <a:lnTo>
                    <a:pt x="6013623" y="108000"/>
                  </a:lnTo>
                  <a:lnTo>
                    <a:pt x="5995623" y="108000"/>
                  </a:lnTo>
                  <a:close/>
                  <a:moveTo>
                    <a:pt x="5929737" y="0"/>
                  </a:moveTo>
                  <a:lnTo>
                    <a:pt x="5947737" y="0"/>
                  </a:lnTo>
                  <a:lnTo>
                    <a:pt x="5947737" y="108000"/>
                  </a:lnTo>
                  <a:lnTo>
                    <a:pt x="5929737" y="108000"/>
                  </a:lnTo>
                  <a:close/>
                  <a:moveTo>
                    <a:pt x="5797965" y="0"/>
                  </a:moveTo>
                  <a:lnTo>
                    <a:pt x="5815965" y="0"/>
                  </a:lnTo>
                  <a:lnTo>
                    <a:pt x="5815965" y="108000"/>
                  </a:lnTo>
                  <a:lnTo>
                    <a:pt x="5797965" y="108000"/>
                  </a:lnTo>
                  <a:close/>
                  <a:moveTo>
                    <a:pt x="5732079" y="0"/>
                  </a:moveTo>
                  <a:lnTo>
                    <a:pt x="5750079" y="0"/>
                  </a:lnTo>
                  <a:lnTo>
                    <a:pt x="5750079" y="108000"/>
                  </a:lnTo>
                  <a:lnTo>
                    <a:pt x="5732079" y="108000"/>
                  </a:lnTo>
                  <a:close/>
                  <a:moveTo>
                    <a:pt x="5666193" y="0"/>
                  </a:moveTo>
                  <a:lnTo>
                    <a:pt x="5684193" y="0"/>
                  </a:lnTo>
                  <a:lnTo>
                    <a:pt x="5684193" y="108000"/>
                  </a:lnTo>
                  <a:lnTo>
                    <a:pt x="5666193" y="108000"/>
                  </a:lnTo>
                  <a:close/>
                  <a:moveTo>
                    <a:pt x="5600307" y="0"/>
                  </a:moveTo>
                  <a:lnTo>
                    <a:pt x="5618307" y="0"/>
                  </a:lnTo>
                  <a:lnTo>
                    <a:pt x="5618307" y="108000"/>
                  </a:lnTo>
                  <a:lnTo>
                    <a:pt x="5600307" y="108000"/>
                  </a:lnTo>
                  <a:close/>
                  <a:moveTo>
                    <a:pt x="5468535" y="0"/>
                  </a:moveTo>
                  <a:lnTo>
                    <a:pt x="5486535" y="0"/>
                  </a:lnTo>
                  <a:lnTo>
                    <a:pt x="5486535" y="108000"/>
                  </a:lnTo>
                  <a:lnTo>
                    <a:pt x="5468535" y="108000"/>
                  </a:lnTo>
                  <a:close/>
                  <a:moveTo>
                    <a:pt x="5402649" y="0"/>
                  </a:moveTo>
                  <a:lnTo>
                    <a:pt x="5420649" y="0"/>
                  </a:lnTo>
                  <a:lnTo>
                    <a:pt x="5420649" y="108000"/>
                  </a:lnTo>
                  <a:lnTo>
                    <a:pt x="5402649" y="108000"/>
                  </a:lnTo>
                  <a:close/>
                  <a:moveTo>
                    <a:pt x="5336763" y="0"/>
                  </a:moveTo>
                  <a:lnTo>
                    <a:pt x="5354763" y="0"/>
                  </a:lnTo>
                  <a:lnTo>
                    <a:pt x="5354763" y="108000"/>
                  </a:lnTo>
                  <a:lnTo>
                    <a:pt x="5336763" y="108000"/>
                  </a:lnTo>
                  <a:close/>
                  <a:moveTo>
                    <a:pt x="5270877" y="0"/>
                  </a:moveTo>
                  <a:lnTo>
                    <a:pt x="5288877" y="0"/>
                  </a:lnTo>
                  <a:lnTo>
                    <a:pt x="5288877" y="108000"/>
                  </a:lnTo>
                  <a:lnTo>
                    <a:pt x="5270877" y="108000"/>
                  </a:lnTo>
                  <a:close/>
                  <a:moveTo>
                    <a:pt x="5139105" y="0"/>
                  </a:moveTo>
                  <a:lnTo>
                    <a:pt x="5157105" y="0"/>
                  </a:lnTo>
                  <a:lnTo>
                    <a:pt x="5157105" y="108000"/>
                  </a:lnTo>
                  <a:lnTo>
                    <a:pt x="5139105" y="108000"/>
                  </a:lnTo>
                  <a:close/>
                  <a:moveTo>
                    <a:pt x="5073219" y="0"/>
                  </a:moveTo>
                  <a:lnTo>
                    <a:pt x="5091219" y="0"/>
                  </a:lnTo>
                  <a:lnTo>
                    <a:pt x="5091219" y="108000"/>
                  </a:lnTo>
                  <a:lnTo>
                    <a:pt x="5073219" y="108000"/>
                  </a:lnTo>
                  <a:close/>
                  <a:moveTo>
                    <a:pt x="5007333" y="0"/>
                  </a:moveTo>
                  <a:lnTo>
                    <a:pt x="5025333" y="0"/>
                  </a:lnTo>
                  <a:lnTo>
                    <a:pt x="5025333" y="108000"/>
                  </a:lnTo>
                  <a:lnTo>
                    <a:pt x="5007333" y="108000"/>
                  </a:lnTo>
                  <a:close/>
                  <a:moveTo>
                    <a:pt x="4941447" y="0"/>
                  </a:moveTo>
                  <a:lnTo>
                    <a:pt x="4959447" y="0"/>
                  </a:lnTo>
                  <a:lnTo>
                    <a:pt x="4959447" y="108000"/>
                  </a:lnTo>
                  <a:lnTo>
                    <a:pt x="4941447" y="108000"/>
                  </a:lnTo>
                  <a:close/>
                  <a:moveTo>
                    <a:pt x="4809675" y="0"/>
                  </a:moveTo>
                  <a:lnTo>
                    <a:pt x="4827675" y="0"/>
                  </a:lnTo>
                  <a:lnTo>
                    <a:pt x="4827675" y="108000"/>
                  </a:lnTo>
                  <a:lnTo>
                    <a:pt x="4809675" y="108000"/>
                  </a:lnTo>
                  <a:close/>
                  <a:moveTo>
                    <a:pt x="4743789" y="0"/>
                  </a:moveTo>
                  <a:lnTo>
                    <a:pt x="4761789" y="0"/>
                  </a:lnTo>
                  <a:lnTo>
                    <a:pt x="4761789" y="108000"/>
                  </a:lnTo>
                  <a:lnTo>
                    <a:pt x="4743789" y="108000"/>
                  </a:lnTo>
                  <a:close/>
                  <a:moveTo>
                    <a:pt x="4677903" y="0"/>
                  </a:moveTo>
                  <a:lnTo>
                    <a:pt x="4695903" y="0"/>
                  </a:lnTo>
                  <a:lnTo>
                    <a:pt x="4695903" y="108000"/>
                  </a:lnTo>
                  <a:lnTo>
                    <a:pt x="4677903" y="108000"/>
                  </a:lnTo>
                  <a:close/>
                  <a:moveTo>
                    <a:pt x="4612017" y="0"/>
                  </a:moveTo>
                  <a:lnTo>
                    <a:pt x="4630017" y="0"/>
                  </a:lnTo>
                  <a:lnTo>
                    <a:pt x="4630017" y="108000"/>
                  </a:lnTo>
                  <a:lnTo>
                    <a:pt x="4612017" y="108000"/>
                  </a:lnTo>
                  <a:close/>
                  <a:moveTo>
                    <a:pt x="4480245" y="0"/>
                  </a:moveTo>
                  <a:lnTo>
                    <a:pt x="4498245" y="0"/>
                  </a:lnTo>
                  <a:lnTo>
                    <a:pt x="4498245" y="108000"/>
                  </a:lnTo>
                  <a:lnTo>
                    <a:pt x="4480245" y="108000"/>
                  </a:lnTo>
                  <a:close/>
                  <a:moveTo>
                    <a:pt x="4414359" y="0"/>
                  </a:moveTo>
                  <a:lnTo>
                    <a:pt x="4432359" y="0"/>
                  </a:lnTo>
                  <a:lnTo>
                    <a:pt x="4432359" y="108000"/>
                  </a:lnTo>
                  <a:lnTo>
                    <a:pt x="4414359" y="108000"/>
                  </a:lnTo>
                  <a:close/>
                  <a:moveTo>
                    <a:pt x="4348473" y="0"/>
                  </a:moveTo>
                  <a:lnTo>
                    <a:pt x="4366473" y="0"/>
                  </a:lnTo>
                  <a:lnTo>
                    <a:pt x="4366473" y="108000"/>
                  </a:lnTo>
                  <a:lnTo>
                    <a:pt x="4348473" y="108000"/>
                  </a:lnTo>
                  <a:close/>
                  <a:moveTo>
                    <a:pt x="4282587" y="0"/>
                  </a:moveTo>
                  <a:lnTo>
                    <a:pt x="4300587" y="0"/>
                  </a:lnTo>
                  <a:lnTo>
                    <a:pt x="4300587" y="108000"/>
                  </a:lnTo>
                  <a:lnTo>
                    <a:pt x="4282587" y="108000"/>
                  </a:lnTo>
                  <a:close/>
                  <a:moveTo>
                    <a:pt x="4150815" y="0"/>
                  </a:moveTo>
                  <a:lnTo>
                    <a:pt x="4168815" y="0"/>
                  </a:lnTo>
                  <a:lnTo>
                    <a:pt x="4168815" y="108000"/>
                  </a:lnTo>
                  <a:lnTo>
                    <a:pt x="4150815" y="108000"/>
                  </a:lnTo>
                  <a:close/>
                  <a:moveTo>
                    <a:pt x="4084929" y="0"/>
                  </a:moveTo>
                  <a:lnTo>
                    <a:pt x="4102929" y="0"/>
                  </a:lnTo>
                  <a:lnTo>
                    <a:pt x="4102929" y="108000"/>
                  </a:lnTo>
                  <a:lnTo>
                    <a:pt x="4084929" y="108000"/>
                  </a:lnTo>
                  <a:close/>
                  <a:moveTo>
                    <a:pt x="4019043" y="0"/>
                  </a:moveTo>
                  <a:lnTo>
                    <a:pt x="4037043" y="0"/>
                  </a:lnTo>
                  <a:lnTo>
                    <a:pt x="4037043" y="108000"/>
                  </a:lnTo>
                  <a:lnTo>
                    <a:pt x="4019043" y="108000"/>
                  </a:lnTo>
                  <a:close/>
                  <a:moveTo>
                    <a:pt x="3953157" y="0"/>
                  </a:moveTo>
                  <a:lnTo>
                    <a:pt x="3971157" y="0"/>
                  </a:lnTo>
                  <a:lnTo>
                    <a:pt x="3971157" y="108000"/>
                  </a:lnTo>
                  <a:lnTo>
                    <a:pt x="3953157" y="108000"/>
                  </a:lnTo>
                  <a:close/>
                  <a:moveTo>
                    <a:pt x="3821385" y="0"/>
                  </a:moveTo>
                  <a:lnTo>
                    <a:pt x="3839385" y="0"/>
                  </a:lnTo>
                  <a:lnTo>
                    <a:pt x="3839385" y="108000"/>
                  </a:lnTo>
                  <a:lnTo>
                    <a:pt x="3821385" y="108000"/>
                  </a:lnTo>
                  <a:close/>
                  <a:moveTo>
                    <a:pt x="3755499" y="0"/>
                  </a:moveTo>
                  <a:lnTo>
                    <a:pt x="3773499" y="0"/>
                  </a:lnTo>
                  <a:lnTo>
                    <a:pt x="3773499" y="108000"/>
                  </a:lnTo>
                  <a:lnTo>
                    <a:pt x="3755499" y="108000"/>
                  </a:lnTo>
                  <a:close/>
                  <a:moveTo>
                    <a:pt x="3689613" y="0"/>
                  </a:moveTo>
                  <a:lnTo>
                    <a:pt x="3707613" y="0"/>
                  </a:lnTo>
                  <a:lnTo>
                    <a:pt x="3707613" y="108000"/>
                  </a:lnTo>
                  <a:lnTo>
                    <a:pt x="3689613" y="108000"/>
                  </a:lnTo>
                  <a:close/>
                  <a:moveTo>
                    <a:pt x="3623727" y="0"/>
                  </a:moveTo>
                  <a:lnTo>
                    <a:pt x="3641727" y="0"/>
                  </a:lnTo>
                  <a:lnTo>
                    <a:pt x="3641727" y="108000"/>
                  </a:lnTo>
                  <a:lnTo>
                    <a:pt x="3623727" y="108000"/>
                  </a:lnTo>
                  <a:close/>
                  <a:moveTo>
                    <a:pt x="3491955" y="0"/>
                  </a:moveTo>
                  <a:lnTo>
                    <a:pt x="3509955" y="0"/>
                  </a:lnTo>
                  <a:lnTo>
                    <a:pt x="3509955" y="108000"/>
                  </a:lnTo>
                  <a:lnTo>
                    <a:pt x="3491955" y="108000"/>
                  </a:lnTo>
                  <a:close/>
                  <a:moveTo>
                    <a:pt x="3426069" y="0"/>
                  </a:moveTo>
                  <a:lnTo>
                    <a:pt x="3444069" y="0"/>
                  </a:lnTo>
                  <a:lnTo>
                    <a:pt x="3444069" y="108000"/>
                  </a:lnTo>
                  <a:lnTo>
                    <a:pt x="3426069" y="108000"/>
                  </a:lnTo>
                  <a:close/>
                  <a:moveTo>
                    <a:pt x="3360183" y="0"/>
                  </a:moveTo>
                  <a:lnTo>
                    <a:pt x="3378183" y="0"/>
                  </a:lnTo>
                  <a:lnTo>
                    <a:pt x="3378183" y="108000"/>
                  </a:lnTo>
                  <a:lnTo>
                    <a:pt x="3360183" y="108000"/>
                  </a:lnTo>
                  <a:close/>
                  <a:moveTo>
                    <a:pt x="3294297" y="0"/>
                  </a:moveTo>
                  <a:lnTo>
                    <a:pt x="3312297" y="0"/>
                  </a:lnTo>
                  <a:lnTo>
                    <a:pt x="3312297" y="108000"/>
                  </a:lnTo>
                  <a:lnTo>
                    <a:pt x="3294297" y="108000"/>
                  </a:lnTo>
                  <a:close/>
                  <a:moveTo>
                    <a:pt x="3162525" y="0"/>
                  </a:moveTo>
                  <a:lnTo>
                    <a:pt x="3180525" y="0"/>
                  </a:lnTo>
                  <a:lnTo>
                    <a:pt x="3180525" y="108000"/>
                  </a:lnTo>
                  <a:lnTo>
                    <a:pt x="3162525" y="108000"/>
                  </a:lnTo>
                  <a:close/>
                  <a:moveTo>
                    <a:pt x="3096639" y="0"/>
                  </a:moveTo>
                  <a:lnTo>
                    <a:pt x="3114639" y="0"/>
                  </a:lnTo>
                  <a:lnTo>
                    <a:pt x="3114639" y="108000"/>
                  </a:lnTo>
                  <a:lnTo>
                    <a:pt x="3096639" y="108000"/>
                  </a:lnTo>
                  <a:close/>
                  <a:moveTo>
                    <a:pt x="3030753" y="0"/>
                  </a:moveTo>
                  <a:lnTo>
                    <a:pt x="3048753" y="0"/>
                  </a:lnTo>
                  <a:lnTo>
                    <a:pt x="3048753" y="108000"/>
                  </a:lnTo>
                  <a:lnTo>
                    <a:pt x="3030753" y="108000"/>
                  </a:lnTo>
                  <a:close/>
                  <a:moveTo>
                    <a:pt x="2964867" y="0"/>
                  </a:moveTo>
                  <a:lnTo>
                    <a:pt x="2982867" y="0"/>
                  </a:lnTo>
                  <a:lnTo>
                    <a:pt x="2982867" y="108000"/>
                  </a:lnTo>
                  <a:lnTo>
                    <a:pt x="2964867" y="108000"/>
                  </a:lnTo>
                  <a:close/>
                  <a:moveTo>
                    <a:pt x="2833095" y="0"/>
                  </a:moveTo>
                  <a:lnTo>
                    <a:pt x="2851095" y="0"/>
                  </a:lnTo>
                  <a:lnTo>
                    <a:pt x="2851095" y="108000"/>
                  </a:lnTo>
                  <a:lnTo>
                    <a:pt x="2833095" y="108000"/>
                  </a:lnTo>
                  <a:close/>
                  <a:moveTo>
                    <a:pt x="2767209" y="0"/>
                  </a:moveTo>
                  <a:lnTo>
                    <a:pt x="2785209" y="0"/>
                  </a:lnTo>
                  <a:lnTo>
                    <a:pt x="2785209" y="108000"/>
                  </a:lnTo>
                  <a:lnTo>
                    <a:pt x="2767209" y="108000"/>
                  </a:lnTo>
                  <a:close/>
                  <a:moveTo>
                    <a:pt x="2701323" y="0"/>
                  </a:moveTo>
                  <a:lnTo>
                    <a:pt x="2719323" y="0"/>
                  </a:lnTo>
                  <a:lnTo>
                    <a:pt x="2719323" y="108000"/>
                  </a:lnTo>
                  <a:lnTo>
                    <a:pt x="2701323" y="108000"/>
                  </a:lnTo>
                  <a:close/>
                  <a:moveTo>
                    <a:pt x="2635437" y="0"/>
                  </a:moveTo>
                  <a:lnTo>
                    <a:pt x="2653437" y="0"/>
                  </a:lnTo>
                  <a:lnTo>
                    <a:pt x="2653437" y="108000"/>
                  </a:lnTo>
                  <a:lnTo>
                    <a:pt x="2635437" y="108000"/>
                  </a:lnTo>
                  <a:close/>
                  <a:moveTo>
                    <a:pt x="2503665" y="0"/>
                  </a:moveTo>
                  <a:lnTo>
                    <a:pt x="2521665" y="0"/>
                  </a:lnTo>
                  <a:lnTo>
                    <a:pt x="2521665" y="108000"/>
                  </a:lnTo>
                  <a:lnTo>
                    <a:pt x="2503665" y="108000"/>
                  </a:lnTo>
                  <a:close/>
                  <a:moveTo>
                    <a:pt x="2437779" y="0"/>
                  </a:moveTo>
                  <a:lnTo>
                    <a:pt x="2455780" y="0"/>
                  </a:lnTo>
                  <a:lnTo>
                    <a:pt x="2455780" y="108000"/>
                  </a:lnTo>
                  <a:lnTo>
                    <a:pt x="2437779" y="108000"/>
                  </a:lnTo>
                  <a:close/>
                  <a:moveTo>
                    <a:pt x="2371893" y="0"/>
                  </a:moveTo>
                  <a:lnTo>
                    <a:pt x="2389894" y="0"/>
                  </a:lnTo>
                  <a:lnTo>
                    <a:pt x="2389894" y="108000"/>
                  </a:lnTo>
                  <a:lnTo>
                    <a:pt x="2371893" y="108000"/>
                  </a:lnTo>
                  <a:close/>
                  <a:moveTo>
                    <a:pt x="2306007" y="0"/>
                  </a:moveTo>
                  <a:lnTo>
                    <a:pt x="2324007" y="0"/>
                  </a:lnTo>
                  <a:lnTo>
                    <a:pt x="2324007" y="108000"/>
                  </a:lnTo>
                  <a:lnTo>
                    <a:pt x="2306007" y="108000"/>
                  </a:lnTo>
                  <a:close/>
                  <a:moveTo>
                    <a:pt x="2174235" y="0"/>
                  </a:moveTo>
                  <a:lnTo>
                    <a:pt x="2192236" y="0"/>
                  </a:lnTo>
                  <a:lnTo>
                    <a:pt x="2192236" y="108000"/>
                  </a:lnTo>
                  <a:lnTo>
                    <a:pt x="2174235" y="108000"/>
                  </a:lnTo>
                  <a:close/>
                  <a:moveTo>
                    <a:pt x="2108349" y="0"/>
                  </a:moveTo>
                  <a:lnTo>
                    <a:pt x="2126350" y="0"/>
                  </a:lnTo>
                  <a:lnTo>
                    <a:pt x="2126350" y="108000"/>
                  </a:lnTo>
                  <a:lnTo>
                    <a:pt x="2108349" y="108000"/>
                  </a:lnTo>
                  <a:close/>
                  <a:moveTo>
                    <a:pt x="2042464" y="0"/>
                  </a:moveTo>
                  <a:lnTo>
                    <a:pt x="2060463" y="0"/>
                  </a:lnTo>
                  <a:lnTo>
                    <a:pt x="2060463" y="108000"/>
                  </a:lnTo>
                  <a:lnTo>
                    <a:pt x="2042464" y="108000"/>
                  </a:lnTo>
                  <a:close/>
                  <a:moveTo>
                    <a:pt x="1976577" y="0"/>
                  </a:moveTo>
                  <a:lnTo>
                    <a:pt x="1994577" y="0"/>
                  </a:lnTo>
                  <a:lnTo>
                    <a:pt x="1994577" y="108000"/>
                  </a:lnTo>
                  <a:lnTo>
                    <a:pt x="1976577" y="108000"/>
                  </a:lnTo>
                  <a:close/>
                  <a:moveTo>
                    <a:pt x="1844805" y="0"/>
                  </a:moveTo>
                  <a:lnTo>
                    <a:pt x="1862806" y="0"/>
                  </a:lnTo>
                  <a:lnTo>
                    <a:pt x="1862806" y="108000"/>
                  </a:lnTo>
                  <a:lnTo>
                    <a:pt x="1844805" y="108000"/>
                  </a:lnTo>
                  <a:close/>
                  <a:moveTo>
                    <a:pt x="1778919" y="0"/>
                  </a:moveTo>
                  <a:lnTo>
                    <a:pt x="1796919" y="0"/>
                  </a:lnTo>
                  <a:lnTo>
                    <a:pt x="1796919" y="108000"/>
                  </a:lnTo>
                  <a:lnTo>
                    <a:pt x="1778919" y="108000"/>
                  </a:lnTo>
                  <a:close/>
                  <a:moveTo>
                    <a:pt x="1713033" y="0"/>
                  </a:moveTo>
                  <a:lnTo>
                    <a:pt x="1731033" y="0"/>
                  </a:lnTo>
                  <a:lnTo>
                    <a:pt x="1731033" y="108000"/>
                  </a:lnTo>
                  <a:lnTo>
                    <a:pt x="1713033" y="108000"/>
                  </a:lnTo>
                  <a:close/>
                  <a:moveTo>
                    <a:pt x="1647148" y="0"/>
                  </a:moveTo>
                  <a:lnTo>
                    <a:pt x="1665148" y="0"/>
                  </a:lnTo>
                  <a:lnTo>
                    <a:pt x="1665148" y="108000"/>
                  </a:lnTo>
                  <a:lnTo>
                    <a:pt x="1647148" y="108000"/>
                  </a:lnTo>
                  <a:close/>
                  <a:moveTo>
                    <a:pt x="1515375" y="0"/>
                  </a:moveTo>
                  <a:lnTo>
                    <a:pt x="1533376" y="0"/>
                  </a:lnTo>
                  <a:lnTo>
                    <a:pt x="1533376" y="108000"/>
                  </a:lnTo>
                  <a:lnTo>
                    <a:pt x="1515375" y="108000"/>
                  </a:lnTo>
                  <a:close/>
                  <a:moveTo>
                    <a:pt x="1449490" y="0"/>
                  </a:moveTo>
                  <a:lnTo>
                    <a:pt x="1467489" y="0"/>
                  </a:lnTo>
                  <a:lnTo>
                    <a:pt x="1467489" y="108000"/>
                  </a:lnTo>
                  <a:lnTo>
                    <a:pt x="1449490" y="108000"/>
                  </a:lnTo>
                  <a:close/>
                  <a:moveTo>
                    <a:pt x="1383604" y="0"/>
                  </a:moveTo>
                  <a:lnTo>
                    <a:pt x="1401604" y="0"/>
                  </a:lnTo>
                  <a:lnTo>
                    <a:pt x="1401604" y="108000"/>
                  </a:lnTo>
                  <a:lnTo>
                    <a:pt x="1383604" y="108000"/>
                  </a:lnTo>
                  <a:close/>
                  <a:moveTo>
                    <a:pt x="1317718" y="0"/>
                  </a:moveTo>
                  <a:lnTo>
                    <a:pt x="1335717" y="0"/>
                  </a:lnTo>
                  <a:lnTo>
                    <a:pt x="1335717" y="108000"/>
                  </a:lnTo>
                  <a:lnTo>
                    <a:pt x="1317718" y="108000"/>
                  </a:lnTo>
                  <a:close/>
                  <a:moveTo>
                    <a:pt x="1185946" y="0"/>
                  </a:moveTo>
                  <a:lnTo>
                    <a:pt x="1203945" y="0"/>
                  </a:lnTo>
                  <a:lnTo>
                    <a:pt x="1203945" y="108000"/>
                  </a:lnTo>
                  <a:lnTo>
                    <a:pt x="1185946" y="108000"/>
                  </a:lnTo>
                  <a:close/>
                  <a:moveTo>
                    <a:pt x="1120059" y="0"/>
                  </a:moveTo>
                  <a:lnTo>
                    <a:pt x="1138060" y="0"/>
                  </a:lnTo>
                  <a:lnTo>
                    <a:pt x="1138060" y="108000"/>
                  </a:lnTo>
                  <a:lnTo>
                    <a:pt x="1120059" y="108000"/>
                  </a:lnTo>
                  <a:close/>
                  <a:moveTo>
                    <a:pt x="1054173" y="0"/>
                  </a:moveTo>
                  <a:lnTo>
                    <a:pt x="1072173" y="0"/>
                  </a:lnTo>
                  <a:lnTo>
                    <a:pt x="1072173" y="108000"/>
                  </a:lnTo>
                  <a:lnTo>
                    <a:pt x="1054173" y="108000"/>
                  </a:lnTo>
                  <a:close/>
                  <a:moveTo>
                    <a:pt x="988287" y="0"/>
                  </a:moveTo>
                  <a:lnTo>
                    <a:pt x="1006287" y="0"/>
                  </a:lnTo>
                  <a:lnTo>
                    <a:pt x="1006287" y="108000"/>
                  </a:lnTo>
                  <a:lnTo>
                    <a:pt x="988287" y="108000"/>
                  </a:lnTo>
                  <a:close/>
                  <a:moveTo>
                    <a:pt x="856515" y="0"/>
                  </a:moveTo>
                  <a:lnTo>
                    <a:pt x="874516" y="0"/>
                  </a:lnTo>
                  <a:lnTo>
                    <a:pt x="874516" y="108000"/>
                  </a:lnTo>
                  <a:lnTo>
                    <a:pt x="856515" y="108000"/>
                  </a:lnTo>
                  <a:close/>
                  <a:moveTo>
                    <a:pt x="790629" y="0"/>
                  </a:moveTo>
                  <a:lnTo>
                    <a:pt x="808630" y="0"/>
                  </a:lnTo>
                  <a:lnTo>
                    <a:pt x="808630" y="108000"/>
                  </a:lnTo>
                  <a:lnTo>
                    <a:pt x="790629" y="108000"/>
                  </a:lnTo>
                  <a:close/>
                  <a:moveTo>
                    <a:pt x="724743" y="0"/>
                  </a:moveTo>
                  <a:lnTo>
                    <a:pt x="742743" y="0"/>
                  </a:lnTo>
                  <a:lnTo>
                    <a:pt x="742743" y="108000"/>
                  </a:lnTo>
                  <a:lnTo>
                    <a:pt x="724743" y="108000"/>
                  </a:lnTo>
                  <a:close/>
                  <a:moveTo>
                    <a:pt x="658858" y="0"/>
                  </a:moveTo>
                  <a:lnTo>
                    <a:pt x="676858" y="0"/>
                  </a:lnTo>
                  <a:lnTo>
                    <a:pt x="676858" y="108000"/>
                  </a:lnTo>
                  <a:lnTo>
                    <a:pt x="658858" y="108000"/>
                  </a:lnTo>
                  <a:close/>
                  <a:moveTo>
                    <a:pt x="527085" y="0"/>
                  </a:moveTo>
                  <a:lnTo>
                    <a:pt x="545086" y="0"/>
                  </a:lnTo>
                  <a:lnTo>
                    <a:pt x="545086" y="108000"/>
                  </a:lnTo>
                  <a:lnTo>
                    <a:pt x="527085" y="108000"/>
                  </a:lnTo>
                  <a:close/>
                  <a:moveTo>
                    <a:pt x="461199" y="0"/>
                  </a:moveTo>
                  <a:lnTo>
                    <a:pt x="479200" y="0"/>
                  </a:lnTo>
                  <a:lnTo>
                    <a:pt x="479200" y="108000"/>
                  </a:lnTo>
                  <a:lnTo>
                    <a:pt x="461199" y="108000"/>
                  </a:lnTo>
                  <a:close/>
                  <a:moveTo>
                    <a:pt x="395314" y="0"/>
                  </a:moveTo>
                  <a:lnTo>
                    <a:pt x="413314" y="0"/>
                  </a:lnTo>
                  <a:lnTo>
                    <a:pt x="413314" y="108000"/>
                  </a:lnTo>
                  <a:lnTo>
                    <a:pt x="395314" y="108000"/>
                  </a:lnTo>
                  <a:close/>
                  <a:moveTo>
                    <a:pt x="329430" y="0"/>
                  </a:moveTo>
                  <a:lnTo>
                    <a:pt x="347430" y="0"/>
                  </a:lnTo>
                  <a:lnTo>
                    <a:pt x="347430" y="108000"/>
                  </a:lnTo>
                  <a:lnTo>
                    <a:pt x="329430" y="108000"/>
                  </a:lnTo>
                  <a:close/>
                  <a:moveTo>
                    <a:pt x="197658" y="0"/>
                  </a:moveTo>
                  <a:lnTo>
                    <a:pt x="215658" y="0"/>
                  </a:lnTo>
                  <a:lnTo>
                    <a:pt x="215658" y="108000"/>
                  </a:lnTo>
                  <a:lnTo>
                    <a:pt x="197658" y="108000"/>
                  </a:lnTo>
                  <a:close/>
                  <a:moveTo>
                    <a:pt x="131772" y="0"/>
                  </a:moveTo>
                  <a:lnTo>
                    <a:pt x="149773" y="0"/>
                  </a:lnTo>
                  <a:lnTo>
                    <a:pt x="149773" y="108000"/>
                  </a:lnTo>
                  <a:lnTo>
                    <a:pt x="131772" y="108000"/>
                  </a:lnTo>
                  <a:close/>
                  <a:moveTo>
                    <a:pt x="65886" y="0"/>
                  </a:moveTo>
                  <a:lnTo>
                    <a:pt x="83886" y="0"/>
                  </a:lnTo>
                  <a:lnTo>
                    <a:pt x="83886" y="108000"/>
                  </a:lnTo>
                  <a:lnTo>
                    <a:pt x="65886" y="108000"/>
                  </a:lnTo>
                  <a:close/>
                  <a:moveTo>
                    <a:pt x="0" y="0"/>
                  </a:moveTo>
                  <a:lnTo>
                    <a:pt x="18000" y="0"/>
                  </a:lnTo>
                  <a:lnTo>
                    <a:pt x="18000" y="108000"/>
                  </a:lnTo>
                  <a:lnTo>
                    <a:pt x="0" y="10800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71277CE0-4617-4E03-8D8D-222CC99DA93F}"/>
                </a:ext>
              </a:extLst>
            </p:cNvPr>
            <p:cNvSpPr/>
            <p:nvPr/>
          </p:nvSpPr>
          <p:spPr bwMode="auto">
            <a:xfrm>
              <a:off x="1983975" y="3374840"/>
              <a:ext cx="18000" cy="108000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CEF5E5D5-E9EF-4FBE-A9C4-682522A7A42E}"/>
                </a:ext>
              </a:extLst>
            </p:cNvPr>
            <p:cNvSpPr/>
            <p:nvPr/>
          </p:nvSpPr>
          <p:spPr bwMode="auto">
            <a:xfrm>
              <a:off x="8109868" y="3374840"/>
              <a:ext cx="18000" cy="108000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C7CDD05A-D89B-464D-85C7-691EE6E2D302}"/>
                </a:ext>
              </a:extLst>
            </p:cNvPr>
            <p:cNvSpPr txBox="1"/>
            <p:nvPr/>
          </p:nvSpPr>
          <p:spPr>
            <a:xfrm>
              <a:off x="2237461" y="4536550"/>
              <a:ext cx="398598" cy="3326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Arial" panose="020B0604020202020204" pitchFamily="34" charset="0"/>
                  <a:ea typeface="ＭＳ ゴシック" panose="020B0609070205080204" pitchFamily="49" charset="-128"/>
                  <a:cs typeface="Arial" panose="020B0604020202020204" pitchFamily="34" charset="0"/>
                </a:rPr>
                <a:t>10</a:t>
              </a:r>
              <a:endParaRPr kumimoji="1" lang="ja-JP" altLang="en-US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endParaRP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7736FAA4-76B7-4263-9FD8-5119B3E4072E}"/>
                </a:ext>
              </a:extLst>
            </p:cNvPr>
            <p:cNvSpPr txBox="1"/>
            <p:nvPr/>
          </p:nvSpPr>
          <p:spPr>
            <a:xfrm>
              <a:off x="2883582" y="4536550"/>
              <a:ext cx="398598" cy="3326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Arial" panose="020B0604020202020204" pitchFamily="34" charset="0"/>
                  <a:ea typeface="ＭＳ ゴシック" panose="020B0609070205080204" pitchFamily="49" charset="-128"/>
                  <a:cs typeface="Arial" panose="020B0604020202020204" pitchFamily="34" charset="0"/>
                </a:rPr>
                <a:t>20</a:t>
              </a:r>
              <a:endParaRPr kumimoji="1" lang="ja-JP" altLang="en-US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endParaRP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CD2CE1FD-D3F0-4C57-A032-BC730206CB2C}"/>
                </a:ext>
              </a:extLst>
            </p:cNvPr>
            <p:cNvSpPr txBox="1"/>
            <p:nvPr/>
          </p:nvSpPr>
          <p:spPr>
            <a:xfrm>
              <a:off x="3539655" y="4536550"/>
              <a:ext cx="398598" cy="3326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Arial" panose="020B0604020202020204" pitchFamily="34" charset="0"/>
                  <a:ea typeface="ＭＳ ゴシック" panose="020B0609070205080204" pitchFamily="49" charset="-128"/>
                  <a:cs typeface="Arial" panose="020B0604020202020204" pitchFamily="34" charset="0"/>
                </a:rPr>
                <a:t>30</a:t>
              </a:r>
              <a:endParaRPr kumimoji="1" lang="ja-JP" altLang="en-US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endParaRPr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9468F5B3-6F01-45DC-ABFD-29538DE16905}"/>
                </a:ext>
              </a:extLst>
            </p:cNvPr>
            <p:cNvSpPr txBox="1"/>
            <p:nvPr/>
          </p:nvSpPr>
          <p:spPr>
            <a:xfrm>
              <a:off x="4194776" y="4536550"/>
              <a:ext cx="398598" cy="3326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Arial" panose="020B0604020202020204" pitchFamily="34" charset="0"/>
                  <a:ea typeface="ＭＳ ゴシック" panose="020B0609070205080204" pitchFamily="49" charset="-128"/>
                  <a:cs typeface="Arial" panose="020B0604020202020204" pitchFamily="34" charset="0"/>
                </a:rPr>
                <a:t>40</a:t>
              </a:r>
              <a:endParaRPr kumimoji="1" lang="ja-JP" altLang="en-US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endParaRPr>
            </a:p>
          </p:txBody>
        </p: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C021FFEB-438D-4841-820E-117AB09EC21C}"/>
                </a:ext>
              </a:extLst>
            </p:cNvPr>
            <p:cNvSpPr txBox="1"/>
            <p:nvPr/>
          </p:nvSpPr>
          <p:spPr>
            <a:xfrm>
              <a:off x="4858074" y="4536550"/>
              <a:ext cx="398598" cy="3326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Arial" panose="020B0604020202020204" pitchFamily="34" charset="0"/>
                  <a:ea typeface="ＭＳ ゴシック" panose="020B0609070205080204" pitchFamily="49" charset="-128"/>
                  <a:cs typeface="Arial" panose="020B0604020202020204" pitchFamily="34" charset="0"/>
                </a:rPr>
                <a:t>50</a:t>
              </a:r>
              <a:endParaRPr kumimoji="1" lang="ja-JP" altLang="en-US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endParaRPr>
            </a:p>
          </p:txBody>
        </p: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3D6E6E5B-8D9F-43A3-81E9-BCC10DFD5285}"/>
                </a:ext>
              </a:extLst>
            </p:cNvPr>
            <p:cNvSpPr txBox="1"/>
            <p:nvPr/>
          </p:nvSpPr>
          <p:spPr>
            <a:xfrm>
              <a:off x="5513195" y="4536550"/>
              <a:ext cx="398598" cy="3326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Arial" panose="020B0604020202020204" pitchFamily="34" charset="0"/>
                  <a:ea typeface="ＭＳ ゴシック" panose="020B0609070205080204" pitchFamily="49" charset="-128"/>
                  <a:cs typeface="Arial" panose="020B0604020202020204" pitchFamily="34" charset="0"/>
                </a:rPr>
                <a:t>40</a:t>
              </a:r>
              <a:endParaRPr kumimoji="1" lang="ja-JP" altLang="en-US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endParaRPr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34C998FB-7F44-47B0-B4C3-06264BE1F619}"/>
                </a:ext>
              </a:extLst>
            </p:cNvPr>
            <p:cNvSpPr txBox="1"/>
            <p:nvPr/>
          </p:nvSpPr>
          <p:spPr>
            <a:xfrm>
              <a:off x="6178135" y="4536550"/>
              <a:ext cx="398598" cy="3326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Arial" panose="020B0604020202020204" pitchFamily="34" charset="0"/>
                  <a:ea typeface="ＭＳ ゴシック" panose="020B0609070205080204" pitchFamily="49" charset="-128"/>
                  <a:cs typeface="Arial" panose="020B0604020202020204" pitchFamily="34" charset="0"/>
                </a:rPr>
                <a:t>30</a:t>
              </a:r>
              <a:endParaRPr kumimoji="1" lang="ja-JP" altLang="en-US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endParaRPr>
            </a:p>
          </p:txBody>
        </p: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FE51844C-3610-45DF-BEE6-0308A1F6CF35}"/>
                </a:ext>
              </a:extLst>
            </p:cNvPr>
            <p:cNvSpPr txBox="1"/>
            <p:nvPr/>
          </p:nvSpPr>
          <p:spPr>
            <a:xfrm>
              <a:off x="7508737" y="4536550"/>
              <a:ext cx="398598" cy="3326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Arial" panose="020B0604020202020204" pitchFamily="34" charset="0"/>
                  <a:ea typeface="ＭＳ ゴシック" panose="020B0609070205080204" pitchFamily="49" charset="-128"/>
                  <a:cs typeface="Arial" panose="020B0604020202020204" pitchFamily="34" charset="0"/>
                </a:rPr>
                <a:t>10</a:t>
              </a:r>
              <a:endParaRPr kumimoji="1" lang="ja-JP" altLang="en-US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endParaRPr>
            </a:p>
          </p:txBody>
        </p:sp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E70F8C19-882E-410A-8752-45D5A8F4D4FF}"/>
                </a:ext>
              </a:extLst>
            </p:cNvPr>
            <p:cNvSpPr txBox="1"/>
            <p:nvPr/>
          </p:nvSpPr>
          <p:spPr>
            <a:xfrm>
              <a:off x="6835402" y="4536550"/>
              <a:ext cx="398598" cy="3326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Arial" panose="020B0604020202020204" pitchFamily="34" charset="0"/>
                  <a:ea typeface="ＭＳ ゴシック" panose="020B0609070205080204" pitchFamily="49" charset="-128"/>
                  <a:cs typeface="Arial" panose="020B0604020202020204" pitchFamily="34" charset="0"/>
                </a:rPr>
                <a:t>20</a:t>
              </a:r>
              <a:endParaRPr kumimoji="1" lang="ja-JP" altLang="en-US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endParaRPr>
            </a:p>
          </p:txBody>
        </p:sp>
        <p:sp>
          <p:nvSpPr>
            <p:cNvPr id="54" name="二等辺三角形 53">
              <a:extLst>
                <a:ext uri="{FF2B5EF4-FFF2-40B4-BE49-F238E27FC236}">
                  <a16:creationId xmlns:a16="http://schemas.microsoft.com/office/drawing/2014/main" id="{F8B5FAD5-D33E-4319-85B0-5323FC81AA4A}"/>
                </a:ext>
              </a:extLst>
            </p:cNvPr>
            <p:cNvSpPr/>
            <p:nvPr/>
          </p:nvSpPr>
          <p:spPr bwMode="auto">
            <a:xfrm rot="16200000">
              <a:off x="2115670" y="4672427"/>
              <a:ext cx="63609" cy="60891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二等辺三角形 54">
              <a:extLst>
                <a:ext uri="{FF2B5EF4-FFF2-40B4-BE49-F238E27FC236}">
                  <a16:creationId xmlns:a16="http://schemas.microsoft.com/office/drawing/2014/main" id="{6C4BC283-F561-4DCC-A5AC-349585523130}"/>
                </a:ext>
              </a:extLst>
            </p:cNvPr>
            <p:cNvSpPr/>
            <p:nvPr/>
          </p:nvSpPr>
          <p:spPr bwMode="auto">
            <a:xfrm rot="16200000">
              <a:off x="2780038" y="4672427"/>
              <a:ext cx="63609" cy="60891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二等辺三角形 55">
              <a:extLst>
                <a:ext uri="{FF2B5EF4-FFF2-40B4-BE49-F238E27FC236}">
                  <a16:creationId xmlns:a16="http://schemas.microsoft.com/office/drawing/2014/main" id="{0AC9A6F5-0E49-4576-A2B8-838E2ADA0C1B}"/>
                </a:ext>
              </a:extLst>
            </p:cNvPr>
            <p:cNvSpPr/>
            <p:nvPr/>
          </p:nvSpPr>
          <p:spPr bwMode="auto">
            <a:xfrm rot="16200000">
              <a:off x="3442026" y="4672427"/>
              <a:ext cx="63609" cy="60891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二等辺三角形 56">
              <a:extLst>
                <a:ext uri="{FF2B5EF4-FFF2-40B4-BE49-F238E27FC236}">
                  <a16:creationId xmlns:a16="http://schemas.microsoft.com/office/drawing/2014/main" id="{7C02F154-6695-45FE-A92E-F748B3A82D34}"/>
                </a:ext>
              </a:extLst>
            </p:cNvPr>
            <p:cNvSpPr/>
            <p:nvPr/>
          </p:nvSpPr>
          <p:spPr bwMode="auto">
            <a:xfrm rot="16200000">
              <a:off x="4106394" y="4672427"/>
              <a:ext cx="63609" cy="60891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二等辺三角形 57">
              <a:extLst>
                <a:ext uri="{FF2B5EF4-FFF2-40B4-BE49-F238E27FC236}">
                  <a16:creationId xmlns:a16="http://schemas.microsoft.com/office/drawing/2014/main" id="{53F8CB52-EECE-44B0-A37A-0DCCF526C5F7}"/>
                </a:ext>
              </a:extLst>
            </p:cNvPr>
            <p:cNvSpPr/>
            <p:nvPr/>
          </p:nvSpPr>
          <p:spPr bwMode="auto">
            <a:xfrm rot="16200000">
              <a:off x="4754094" y="4672427"/>
              <a:ext cx="63609" cy="60891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二等辺三角形 58">
              <a:extLst>
                <a:ext uri="{FF2B5EF4-FFF2-40B4-BE49-F238E27FC236}">
                  <a16:creationId xmlns:a16="http://schemas.microsoft.com/office/drawing/2014/main" id="{DD07E3AD-36D8-43CE-B42A-D51C52D1A08E}"/>
                </a:ext>
              </a:extLst>
            </p:cNvPr>
            <p:cNvSpPr/>
            <p:nvPr/>
          </p:nvSpPr>
          <p:spPr bwMode="auto">
            <a:xfrm rot="5400000" flipH="1">
              <a:off x="5295748" y="4672427"/>
              <a:ext cx="63609" cy="60891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二等辺三角形 59">
              <a:extLst>
                <a:ext uri="{FF2B5EF4-FFF2-40B4-BE49-F238E27FC236}">
                  <a16:creationId xmlns:a16="http://schemas.microsoft.com/office/drawing/2014/main" id="{78C3A038-83B2-4E37-9D71-B3178B75D0BB}"/>
                </a:ext>
              </a:extLst>
            </p:cNvPr>
            <p:cNvSpPr/>
            <p:nvPr/>
          </p:nvSpPr>
          <p:spPr bwMode="auto">
            <a:xfrm rot="5400000" flipH="1">
              <a:off x="5955355" y="4672427"/>
              <a:ext cx="63609" cy="60891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二等辺三角形 60">
              <a:extLst>
                <a:ext uri="{FF2B5EF4-FFF2-40B4-BE49-F238E27FC236}">
                  <a16:creationId xmlns:a16="http://schemas.microsoft.com/office/drawing/2014/main" id="{865F2149-1240-4402-8FC6-465F87814207}"/>
                </a:ext>
              </a:extLst>
            </p:cNvPr>
            <p:cNvSpPr/>
            <p:nvPr/>
          </p:nvSpPr>
          <p:spPr bwMode="auto">
            <a:xfrm rot="5400000" flipH="1">
              <a:off x="6619724" y="4672427"/>
              <a:ext cx="63609" cy="60891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二等辺三角形 61">
              <a:extLst>
                <a:ext uri="{FF2B5EF4-FFF2-40B4-BE49-F238E27FC236}">
                  <a16:creationId xmlns:a16="http://schemas.microsoft.com/office/drawing/2014/main" id="{5B43A0D3-DBED-4170-83AA-09A06D1DEB51}"/>
                </a:ext>
              </a:extLst>
            </p:cNvPr>
            <p:cNvSpPr/>
            <p:nvPr/>
          </p:nvSpPr>
          <p:spPr bwMode="auto">
            <a:xfrm rot="5400000" flipH="1">
              <a:off x="7269275" y="4672427"/>
              <a:ext cx="63609" cy="60891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二等辺三角形 62">
              <a:extLst>
                <a:ext uri="{FF2B5EF4-FFF2-40B4-BE49-F238E27FC236}">
                  <a16:creationId xmlns:a16="http://schemas.microsoft.com/office/drawing/2014/main" id="{A2BF8439-96F7-4A5F-87FC-A181134BDAF9}"/>
                </a:ext>
              </a:extLst>
            </p:cNvPr>
            <p:cNvSpPr/>
            <p:nvPr/>
          </p:nvSpPr>
          <p:spPr bwMode="auto">
            <a:xfrm rot="5400000" flipH="1">
              <a:off x="7933644" y="4672427"/>
              <a:ext cx="63609" cy="60891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5AAB46C3-0EBB-49B6-B542-AFF2001B6BBE}"/>
                </a:ext>
              </a:extLst>
            </p:cNvPr>
            <p:cNvSpPr txBox="1"/>
            <p:nvPr/>
          </p:nvSpPr>
          <p:spPr>
            <a:xfrm rot="10800000">
              <a:off x="7476864" y="1980687"/>
              <a:ext cx="398598" cy="3326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Arial" panose="020B0604020202020204" pitchFamily="34" charset="0"/>
                  <a:ea typeface="ＭＳ ゴシック" panose="020B0609070205080204" pitchFamily="49" charset="-128"/>
                  <a:cs typeface="Arial" panose="020B0604020202020204" pitchFamily="34" charset="0"/>
                </a:rPr>
                <a:t>10</a:t>
              </a:r>
              <a:endParaRPr kumimoji="1" lang="ja-JP" altLang="en-US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69C444DD-49A0-459B-84CA-81331CE76838}"/>
                </a:ext>
              </a:extLst>
            </p:cNvPr>
            <p:cNvSpPr txBox="1"/>
            <p:nvPr/>
          </p:nvSpPr>
          <p:spPr>
            <a:xfrm rot="10800000">
              <a:off x="6830743" y="1980687"/>
              <a:ext cx="398598" cy="3326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Arial" panose="020B0604020202020204" pitchFamily="34" charset="0"/>
                  <a:ea typeface="ＭＳ ゴシック" panose="020B0609070205080204" pitchFamily="49" charset="-128"/>
                  <a:cs typeface="Arial" panose="020B0604020202020204" pitchFamily="34" charset="0"/>
                </a:rPr>
                <a:t>20</a:t>
              </a:r>
              <a:endParaRPr kumimoji="1" lang="ja-JP" altLang="en-US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endParaRP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60D3D849-44DA-45DD-B201-ECF97FEFA4BE}"/>
                </a:ext>
              </a:extLst>
            </p:cNvPr>
            <p:cNvSpPr txBox="1"/>
            <p:nvPr/>
          </p:nvSpPr>
          <p:spPr>
            <a:xfrm rot="10800000">
              <a:off x="6174670" y="1980687"/>
              <a:ext cx="398598" cy="3326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Arial" panose="020B0604020202020204" pitchFamily="34" charset="0"/>
                  <a:ea typeface="ＭＳ ゴシック" panose="020B0609070205080204" pitchFamily="49" charset="-128"/>
                  <a:cs typeface="Arial" panose="020B0604020202020204" pitchFamily="34" charset="0"/>
                </a:rPr>
                <a:t>30</a:t>
              </a:r>
              <a:endParaRPr kumimoji="1" lang="ja-JP" altLang="en-US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endParaRP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92BBAB86-EBDA-419B-B4C4-BAB707EB180A}"/>
                </a:ext>
              </a:extLst>
            </p:cNvPr>
            <p:cNvSpPr txBox="1"/>
            <p:nvPr/>
          </p:nvSpPr>
          <p:spPr>
            <a:xfrm rot="10800000">
              <a:off x="5519549" y="1980687"/>
              <a:ext cx="398598" cy="3326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Arial" panose="020B0604020202020204" pitchFamily="34" charset="0"/>
                  <a:ea typeface="ＭＳ ゴシック" panose="020B0609070205080204" pitchFamily="49" charset="-128"/>
                  <a:cs typeface="Arial" panose="020B0604020202020204" pitchFamily="34" charset="0"/>
                </a:rPr>
                <a:t>40</a:t>
              </a:r>
              <a:endParaRPr kumimoji="1" lang="ja-JP" altLang="en-US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60ED9F9A-EA15-4FE2-82E4-4341FA75C5A2}"/>
                </a:ext>
              </a:extLst>
            </p:cNvPr>
            <p:cNvSpPr txBox="1"/>
            <p:nvPr/>
          </p:nvSpPr>
          <p:spPr>
            <a:xfrm rot="10800000">
              <a:off x="4856251" y="1980687"/>
              <a:ext cx="398598" cy="3326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Arial" panose="020B0604020202020204" pitchFamily="34" charset="0"/>
                  <a:ea typeface="ＭＳ ゴシック" panose="020B0609070205080204" pitchFamily="49" charset="-128"/>
                  <a:cs typeface="Arial" panose="020B0604020202020204" pitchFamily="34" charset="0"/>
                </a:rPr>
                <a:t>50</a:t>
              </a:r>
              <a:endParaRPr kumimoji="1" lang="ja-JP" altLang="en-US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62C5F815-1ECB-4E8A-AE42-C2629B0E8BA9}"/>
                </a:ext>
              </a:extLst>
            </p:cNvPr>
            <p:cNvSpPr txBox="1"/>
            <p:nvPr/>
          </p:nvSpPr>
          <p:spPr>
            <a:xfrm rot="10800000">
              <a:off x="4201130" y="1980687"/>
              <a:ext cx="398598" cy="3326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Arial" panose="020B0604020202020204" pitchFamily="34" charset="0"/>
                  <a:ea typeface="ＭＳ ゴシック" panose="020B0609070205080204" pitchFamily="49" charset="-128"/>
                  <a:cs typeface="Arial" panose="020B0604020202020204" pitchFamily="34" charset="0"/>
                </a:rPr>
                <a:t>40</a:t>
              </a:r>
              <a:endParaRPr kumimoji="1" lang="ja-JP" altLang="en-US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CFB511C4-8199-4D48-B7E2-F27923F33A65}"/>
                </a:ext>
              </a:extLst>
            </p:cNvPr>
            <p:cNvSpPr txBox="1"/>
            <p:nvPr/>
          </p:nvSpPr>
          <p:spPr>
            <a:xfrm rot="10800000">
              <a:off x="3536190" y="1980687"/>
              <a:ext cx="398598" cy="3326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Arial" panose="020B0604020202020204" pitchFamily="34" charset="0"/>
                  <a:ea typeface="ＭＳ ゴシック" panose="020B0609070205080204" pitchFamily="49" charset="-128"/>
                  <a:cs typeface="Arial" panose="020B0604020202020204" pitchFamily="34" charset="0"/>
                </a:rPr>
                <a:t>30</a:t>
              </a:r>
              <a:endParaRPr kumimoji="1" lang="ja-JP" altLang="en-US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endParaRP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A8E3A410-5AD3-4DEA-817E-B52E3CD1C22E}"/>
                </a:ext>
              </a:extLst>
            </p:cNvPr>
            <p:cNvSpPr txBox="1"/>
            <p:nvPr/>
          </p:nvSpPr>
          <p:spPr>
            <a:xfrm rot="10800000">
              <a:off x="2205588" y="1980687"/>
              <a:ext cx="398598" cy="3326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Arial" panose="020B0604020202020204" pitchFamily="34" charset="0"/>
                  <a:ea typeface="ＭＳ ゴシック" panose="020B0609070205080204" pitchFamily="49" charset="-128"/>
                  <a:cs typeface="Arial" panose="020B0604020202020204" pitchFamily="34" charset="0"/>
                </a:rPr>
                <a:t>10</a:t>
              </a:r>
              <a:endParaRPr kumimoji="1" lang="ja-JP" altLang="en-US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endParaRP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88D8562D-8875-443D-918B-DEE9850E8A7A}"/>
                </a:ext>
              </a:extLst>
            </p:cNvPr>
            <p:cNvSpPr txBox="1"/>
            <p:nvPr/>
          </p:nvSpPr>
          <p:spPr>
            <a:xfrm rot="10800000">
              <a:off x="2878923" y="1980687"/>
              <a:ext cx="398598" cy="3326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Arial" panose="020B0604020202020204" pitchFamily="34" charset="0"/>
                  <a:ea typeface="ＭＳ ゴシック" panose="020B0609070205080204" pitchFamily="49" charset="-128"/>
                  <a:cs typeface="Arial" panose="020B0604020202020204" pitchFamily="34" charset="0"/>
                </a:rPr>
                <a:t>20</a:t>
              </a:r>
              <a:endParaRPr kumimoji="1" lang="ja-JP" altLang="en-US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endParaRPr>
            </a:p>
          </p:txBody>
        </p:sp>
        <p:sp>
          <p:nvSpPr>
            <p:cNvPr id="35" name="二等辺三角形 34">
              <a:extLst>
                <a:ext uri="{FF2B5EF4-FFF2-40B4-BE49-F238E27FC236}">
                  <a16:creationId xmlns:a16="http://schemas.microsoft.com/office/drawing/2014/main" id="{5A470B74-72AD-425A-8D84-9F66B54AAA79}"/>
                </a:ext>
              </a:extLst>
            </p:cNvPr>
            <p:cNvSpPr/>
            <p:nvPr/>
          </p:nvSpPr>
          <p:spPr bwMode="auto">
            <a:xfrm rot="5400000">
              <a:off x="7933644" y="2116564"/>
              <a:ext cx="63609" cy="60891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二等辺三角形 35">
              <a:extLst>
                <a:ext uri="{FF2B5EF4-FFF2-40B4-BE49-F238E27FC236}">
                  <a16:creationId xmlns:a16="http://schemas.microsoft.com/office/drawing/2014/main" id="{9426B234-93E7-4B31-8D91-9EA362FE51CB}"/>
                </a:ext>
              </a:extLst>
            </p:cNvPr>
            <p:cNvSpPr/>
            <p:nvPr/>
          </p:nvSpPr>
          <p:spPr bwMode="auto">
            <a:xfrm rot="5400000">
              <a:off x="7269276" y="2116564"/>
              <a:ext cx="63609" cy="60891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二等辺三角形 36">
              <a:extLst>
                <a:ext uri="{FF2B5EF4-FFF2-40B4-BE49-F238E27FC236}">
                  <a16:creationId xmlns:a16="http://schemas.microsoft.com/office/drawing/2014/main" id="{9610422D-FFC3-4C9B-A395-CA3DF4559B28}"/>
                </a:ext>
              </a:extLst>
            </p:cNvPr>
            <p:cNvSpPr/>
            <p:nvPr/>
          </p:nvSpPr>
          <p:spPr bwMode="auto">
            <a:xfrm rot="5400000">
              <a:off x="6607288" y="2116564"/>
              <a:ext cx="63609" cy="60891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二等辺三角形 37">
              <a:extLst>
                <a:ext uri="{FF2B5EF4-FFF2-40B4-BE49-F238E27FC236}">
                  <a16:creationId xmlns:a16="http://schemas.microsoft.com/office/drawing/2014/main" id="{F96B19F3-A9F6-4DB1-B446-2D83882908D0}"/>
                </a:ext>
              </a:extLst>
            </p:cNvPr>
            <p:cNvSpPr/>
            <p:nvPr/>
          </p:nvSpPr>
          <p:spPr bwMode="auto">
            <a:xfrm rot="5400000">
              <a:off x="5942920" y="2116564"/>
              <a:ext cx="63609" cy="60891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二等辺三角形 38">
              <a:extLst>
                <a:ext uri="{FF2B5EF4-FFF2-40B4-BE49-F238E27FC236}">
                  <a16:creationId xmlns:a16="http://schemas.microsoft.com/office/drawing/2014/main" id="{58C2B108-0B43-4A45-8941-7F1643233385}"/>
                </a:ext>
              </a:extLst>
            </p:cNvPr>
            <p:cNvSpPr/>
            <p:nvPr/>
          </p:nvSpPr>
          <p:spPr bwMode="auto">
            <a:xfrm rot="5400000">
              <a:off x="5295220" y="2116564"/>
              <a:ext cx="63609" cy="60891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二等辺三角形 39">
              <a:extLst>
                <a:ext uri="{FF2B5EF4-FFF2-40B4-BE49-F238E27FC236}">
                  <a16:creationId xmlns:a16="http://schemas.microsoft.com/office/drawing/2014/main" id="{9DBF79E1-38CA-4AB7-80D7-4C13B58F1020}"/>
                </a:ext>
              </a:extLst>
            </p:cNvPr>
            <p:cNvSpPr/>
            <p:nvPr/>
          </p:nvSpPr>
          <p:spPr bwMode="auto">
            <a:xfrm rot="16200000" flipH="1">
              <a:off x="4753566" y="2116564"/>
              <a:ext cx="63609" cy="60891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二等辺三角形 40">
              <a:extLst>
                <a:ext uri="{FF2B5EF4-FFF2-40B4-BE49-F238E27FC236}">
                  <a16:creationId xmlns:a16="http://schemas.microsoft.com/office/drawing/2014/main" id="{A7537F49-9539-42EA-A140-7ACDC5A83D0D}"/>
                </a:ext>
              </a:extLst>
            </p:cNvPr>
            <p:cNvSpPr/>
            <p:nvPr/>
          </p:nvSpPr>
          <p:spPr bwMode="auto">
            <a:xfrm rot="16200000" flipH="1">
              <a:off x="4093959" y="2116564"/>
              <a:ext cx="63609" cy="60891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二等辺三角形 41">
              <a:extLst>
                <a:ext uri="{FF2B5EF4-FFF2-40B4-BE49-F238E27FC236}">
                  <a16:creationId xmlns:a16="http://schemas.microsoft.com/office/drawing/2014/main" id="{9B26BE41-9302-4EB2-B113-77FF4ADF1A03}"/>
                </a:ext>
              </a:extLst>
            </p:cNvPr>
            <p:cNvSpPr/>
            <p:nvPr/>
          </p:nvSpPr>
          <p:spPr bwMode="auto">
            <a:xfrm rot="16200000" flipH="1">
              <a:off x="3429590" y="2116564"/>
              <a:ext cx="63609" cy="60891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二等辺三角形 42">
              <a:extLst>
                <a:ext uri="{FF2B5EF4-FFF2-40B4-BE49-F238E27FC236}">
                  <a16:creationId xmlns:a16="http://schemas.microsoft.com/office/drawing/2014/main" id="{FE2237D3-86CD-4F2D-9A49-EBCEE7E039D5}"/>
                </a:ext>
              </a:extLst>
            </p:cNvPr>
            <p:cNvSpPr/>
            <p:nvPr/>
          </p:nvSpPr>
          <p:spPr bwMode="auto">
            <a:xfrm rot="16200000" flipH="1">
              <a:off x="2780039" y="2116564"/>
              <a:ext cx="63609" cy="60891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二等辺三角形 43">
              <a:extLst>
                <a:ext uri="{FF2B5EF4-FFF2-40B4-BE49-F238E27FC236}">
                  <a16:creationId xmlns:a16="http://schemas.microsoft.com/office/drawing/2014/main" id="{D4EDFB51-C3C1-4DDC-B113-98A6B8324904}"/>
                </a:ext>
              </a:extLst>
            </p:cNvPr>
            <p:cNvSpPr/>
            <p:nvPr/>
          </p:nvSpPr>
          <p:spPr bwMode="auto">
            <a:xfrm rot="16200000" flipH="1">
              <a:off x="2115670" y="2116564"/>
              <a:ext cx="63609" cy="60891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CD33F7CE-067C-475F-9076-89CA7A2F97FF}"/>
                </a:ext>
              </a:extLst>
            </p:cNvPr>
            <p:cNvSpPr/>
            <p:nvPr/>
          </p:nvSpPr>
          <p:spPr bwMode="auto">
            <a:xfrm rot="5400000">
              <a:off x="728534" y="3219350"/>
              <a:ext cx="345852" cy="418980"/>
            </a:xfrm>
            <a:custGeom>
              <a:avLst/>
              <a:gdLst>
                <a:gd name="connsiteX0" fmla="*/ 0 w 345852"/>
                <a:gd name="connsiteY0" fmla="*/ 418980 h 418980"/>
                <a:gd name="connsiteX1" fmla="*/ 0 w 345852"/>
                <a:gd name="connsiteY1" fmla="*/ 206615 h 418980"/>
                <a:gd name="connsiteX2" fmla="*/ 31176 w 345852"/>
                <a:gd name="connsiteY2" fmla="*/ 175439 h 418980"/>
                <a:gd name="connsiteX3" fmla="*/ 155595 w 345852"/>
                <a:gd name="connsiteY3" fmla="*/ 175439 h 418980"/>
                <a:gd name="connsiteX4" fmla="*/ 155595 w 345852"/>
                <a:gd name="connsiteY4" fmla="*/ 17331 h 418980"/>
                <a:gd name="connsiteX5" fmla="*/ 172926 w 345852"/>
                <a:gd name="connsiteY5" fmla="*/ 0 h 418980"/>
                <a:gd name="connsiteX6" fmla="*/ 190257 w 345852"/>
                <a:gd name="connsiteY6" fmla="*/ 17331 h 418980"/>
                <a:gd name="connsiteX7" fmla="*/ 190257 w 345852"/>
                <a:gd name="connsiteY7" fmla="*/ 175439 h 418980"/>
                <a:gd name="connsiteX8" fmla="*/ 314676 w 345852"/>
                <a:gd name="connsiteY8" fmla="*/ 175439 h 418980"/>
                <a:gd name="connsiteX9" fmla="*/ 345852 w 345852"/>
                <a:gd name="connsiteY9" fmla="*/ 206615 h 418980"/>
                <a:gd name="connsiteX10" fmla="*/ 345852 w 345852"/>
                <a:gd name="connsiteY10" fmla="*/ 418980 h 418980"/>
                <a:gd name="connsiteX11" fmla="*/ 314896 w 345852"/>
                <a:gd name="connsiteY11" fmla="*/ 418980 h 418980"/>
                <a:gd name="connsiteX12" fmla="*/ 314896 w 345852"/>
                <a:gd name="connsiteY12" fmla="*/ 219353 h 418980"/>
                <a:gd name="connsiteX13" fmla="*/ 298783 w 345852"/>
                <a:gd name="connsiteY13" fmla="*/ 203240 h 418980"/>
                <a:gd name="connsiteX14" fmla="*/ 47069 w 345852"/>
                <a:gd name="connsiteY14" fmla="*/ 203240 h 418980"/>
                <a:gd name="connsiteX15" fmla="*/ 30956 w 345852"/>
                <a:gd name="connsiteY15" fmla="*/ 219353 h 418980"/>
                <a:gd name="connsiteX16" fmla="*/ 30956 w 345852"/>
                <a:gd name="connsiteY16" fmla="*/ 418980 h 4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5852" h="418980">
                  <a:moveTo>
                    <a:pt x="0" y="418980"/>
                  </a:moveTo>
                  <a:lnTo>
                    <a:pt x="0" y="206615"/>
                  </a:lnTo>
                  <a:cubicBezTo>
                    <a:pt x="0" y="189397"/>
                    <a:pt x="13958" y="175439"/>
                    <a:pt x="31176" y="175439"/>
                  </a:cubicBezTo>
                  <a:lnTo>
                    <a:pt x="155595" y="175439"/>
                  </a:lnTo>
                  <a:lnTo>
                    <a:pt x="155595" y="17331"/>
                  </a:lnTo>
                  <a:cubicBezTo>
                    <a:pt x="155595" y="7759"/>
                    <a:pt x="163354" y="0"/>
                    <a:pt x="172926" y="0"/>
                  </a:cubicBezTo>
                  <a:cubicBezTo>
                    <a:pt x="182498" y="0"/>
                    <a:pt x="190257" y="7759"/>
                    <a:pt x="190257" y="17331"/>
                  </a:cubicBezTo>
                  <a:lnTo>
                    <a:pt x="190257" y="175439"/>
                  </a:lnTo>
                  <a:lnTo>
                    <a:pt x="314676" y="175439"/>
                  </a:lnTo>
                  <a:cubicBezTo>
                    <a:pt x="331894" y="175439"/>
                    <a:pt x="345852" y="189397"/>
                    <a:pt x="345852" y="206615"/>
                  </a:cubicBezTo>
                  <a:lnTo>
                    <a:pt x="345852" y="418980"/>
                  </a:lnTo>
                  <a:lnTo>
                    <a:pt x="314896" y="418980"/>
                  </a:lnTo>
                  <a:lnTo>
                    <a:pt x="314896" y="219353"/>
                  </a:lnTo>
                  <a:cubicBezTo>
                    <a:pt x="314896" y="210454"/>
                    <a:pt x="307682" y="203240"/>
                    <a:pt x="298783" y="203240"/>
                  </a:cubicBezTo>
                  <a:lnTo>
                    <a:pt x="47069" y="203240"/>
                  </a:lnTo>
                  <a:cubicBezTo>
                    <a:pt x="38170" y="203240"/>
                    <a:pt x="30956" y="210454"/>
                    <a:pt x="30956" y="219353"/>
                  </a:cubicBezTo>
                  <a:lnTo>
                    <a:pt x="30956" y="41898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74F6E5D2-C9A6-4EF7-BF18-8122E9BF10AA}"/>
                </a:ext>
              </a:extLst>
            </p:cNvPr>
            <p:cNvSpPr/>
            <p:nvPr/>
          </p:nvSpPr>
          <p:spPr bwMode="auto">
            <a:xfrm rot="16200000" flipH="1">
              <a:off x="9026079" y="3219350"/>
              <a:ext cx="345852" cy="418980"/>
            </a:xfrm>
            <a:custGeom>
              <a:avLst/>
              <a:gdLst>
                <a:gd name="connsiteX0" fmla="*/ 0 w 345852"/>
                <a:gd name="connsiteY0" fmla="*/ 418980 h 418980"/>
                <a:gd name="connsiteX1" fmla="*/ 0 w 345852"/>
                <a:gd name="connsiteY1" fmla="*/ 206615 h 418980"/>
                <a:gd name="connsiteX2" fmla="*/ 31176 w 345852"/>
                <a:gd name="connsiteY2" fmla="*/ 175439 h 418980"/>
                <a:gd name="connsiteX3" fmla="*/ 155595 w 345852"/>
                <a:gd name="connsiteY3" fmla="*/ 175439 h 418980"/>
                <a:gd name="connsiteX4" fmla="*/ 155595 w 345852"/>
                <a:gd name="connsiteY4" fmla="*/ 17331 h 418980"/>
                <a:gd name="connsiteX5" fmla="*/ 172926 w 345852"/>
                <a:gd name="connsiteY5" fmla="*/ 0 h 418980"/>
                <a:gd name="connsiteX6" fmla="*/ 190257 w 345852"/>
                <a:gd name="connsiteY6" fmla="*/ 17331 h 418980"/>
                <a:gd name="connsiteX7" fmla="*/ 190257 w 345852"/>
                <a:gd name="connsiteY7" fmla="*/ 175439 h 418980"/>
                <a:gd name="connsiteX8" fmla="*/ 314676 w 345852"/>
                <a:gd name="connsiteY8" fmla="*/ 175439 h 418980"/>
                <a:gd name="connsiteX9" fmla="*/ 345852 w 345852"/>
                <a:gd name="connsiteY9" fmla="*/ 206615 h 418980"/>
                <a:gd name="connsiteX10" fmla="*/ 345852 w 345852"/>
                <a:gd name="connsiteY10" fmla="*/ 418980 h 418980"/>
                <a:gd name="connsiteX11" fmla="*/ 314896 w 345852"/>
                <a:gd name="connsiteY11" fmla="*/ 418980 h 418980"/>
                <a:gd name="connsiteX12" fmla="*/ 314896 w 345852"/>
                <a:gd name="connsiteY12" fmla="*/ 219353 h 418980"/>
                <a:gd name="connsiteX13" fmla="*/ 298783 w 345852"/>
                <a:gd name="connsiteY13" fmla="*/ 203240 h 418980"/>
                <a:gd name="connsiteX14" fmla="*/ 47069 w 345852"/>
                <a:gd name="connsiteY14" fmla="*/ 203240 h 418980"/>
                <a:gd name="connsiteX15" fmla="*/ 30956 w 345852"/>
                <a:gd name="connsiteY15" fmla="*/ 219353 h 418980"/>
                <a:gd name="connsiteX16" fmla="*/ 30956 w 345852"/>
                <a:gd name="connsiteY16" fmla="*/ 418980 h 4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5852" h="418980">
                  <a:moveTo>
                    <a:pt x="0" y="418980"/>
                  </a:moveTo>
                  <a:lnTo>
                    <a:pt x="0" y="206615"/>
                  </a:lnTo>
                  <a:cubicBezTo>
                    <a:pt x="0" y="189397"/>
                    <a:pt x="13958" y="175439"/>
                    <a:pt x="31176" y="175439"/>
                  </a:cubicBezTo>
                  <a:lnTo>
                    <a:pt x="155595" y="175439"/>
                  </a:lnTo>
                  <a:lnTo>
                    <a:pt x="155595" y="17331"/>
                  </a:lnTo>
                  <a:cubicBezTo>
                    <a:pt x="155595" y="7759"/>
                    <a:pt x="163354" y="0"/>
                    <a:pt x="172926" y="0"/>
                  </a:cubicBezTo>
                  <a:cubicBezTo>
                    <a:pt x="182498" y="0"/>
                    <a:pt x="190257" y="7759"/>
                    <a:pt x="190257" y="17331"/>
                  </a:cubicBezTo>
                  <a:lnTo>
                    <a:pt x="190257" y="175439"/>
                  </a:lnTo>
                  <a:lnTo>
                    <a:pt x="314676" y="175439"/>
                  </a:lnTo>
                  <a:cubicBezTo>
                    <a:pt x="331894" y="175439"/>
                    <a:pt x="345852" y="189397"/>
                    <a:pt x="345852" y="206615"/>
                  </a:cubicBezTo>
                  <a:lnTo>
                    <a:pt x="345852" y="418980"/>
                  </a:lnTo>
                  <a:lnTo>
                    <a:pt x="314896" y="418980"/>
                  </a:lnTo>
                  <a:lnTo>
                    <a:pt x="314896" y="219353"/>
                  </a:lnTo>
                  <a:cubicBezTo>
                    <a:pt x="314896" y="210454"/>
                    <a:pt x="307682" y="203240"/>
                    <a:pt x="298783" y="203240"/>
                  </a:cubicBezTo>
                  <a:lnTo>
                    <a:pt x="47069" y="203240"/>
                  </a:lnTo>
                  <a:cubicBezTo>
                    <a:pt x="38170" y="203240"/>
                    <a:pt x="30956" y="210454"/>
                    <a:pt x="30956" y="219353"/>
                  </a:cubicBezTo>
                  <a:lnTo>
                    <a:pt x="30956" y="41898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F3A437F-9603-44F9-8BC9-D839896CEC32}"/>
              </a:ext>
            </a:extLst>
          </p:cNvPr>
          <p:cNvGrpSpPr/>
          <p:nvPr/>
        </p:nvGrpSpPr>
        <p:grpSpPr>
          <a:xfrm>
            <a:off x="8234309" y="1155376"/>
            <a:ext cx="585065" cy="329834"/>
            <a:chOff x="3422830" y="493427"/>
            <a:chExt cx="585065" cy="329834"/>
          </a:xfrm>
        </p:grpSpPr>
        <p:sp>
          <p:nvSpPr>
            <p:cNvPr id="473" name="フリーフォーム: 図形 472">
              <a:extLst>
                <a:ext uri="{FF2B5EF4-FFF2-40B4-BE49-F238E27FC236}">
                  <a16:creationId xmlns:a16="http://schemas.microsoft.com/office/drawing/2014/main" id="{539B3A24-06C8-4D36-906D-7B861292CB0D}"/>
                </a:ext>
              </a:extLst>
            </p:cNvPr>
            <p:cNvSpPr/>
            <p:nvPr/>
          </p:nvSpPr>
          <p:spPr bwMode="auto">
            <a:xfrm>
              <a:off x="3422830" y="493427"/>
              <a:ext cx="585065" cy="329834"/>
            </a:xfrm>
            <a:custGeom>
              <a:avLst/>
              <a:gdLst>
                <a:gd name="connsiteX0" fmla="*/ 486050 w 972101"/>
                <a:gd name="connsiteY0" fmla="*/ 0 h 548028"/>
                <a:gd name="connsiteX1" fmla="*/ 971047 w 972101"/>
                <a:gd name="connsiteY1" fmla="*/ 266958 h 548028"/>
                <a:gd name="connsiteX2" fmla="*/ 972101 w 972101"/>
                <a:gd name="connsiteY2" fmla="*/ 274014 h 548028"/>
                <a:gd name="connsiteX3" fmla="*/ 971047 w 972101"/>
                <a:gd name="connsiteY3" fmla="*/ 281070 h 548028"/>
                <a:gd name="connsiteX4" fmla="*/ 486050 w 972101"/>
                <a:gd name="connsiteY4" fmla="*/ 548028 h 548028"/>
                <a:gd name="connsiteX5" fmla="*/ 1053 w 972101"/>
                <a:gd name="connsiteY5" fmla="*/ 281070 h 548028"/>
                <a:gd name="connsiteX6" fmla="*/ 0 w 972101"/>
                <a:gd name="connsiteY6" fmla="*/ 274014 h 548028"/>
                <a:gd name="connsiteX7" fmla="*/ 1053 w 972101"/>
                <a:gd name="connsiteY7" fmla="*/ 266958 h 548028"/>
                <a:gd name="connsiteX8" fmla="*/ 486050 w 972101"/>
                <a:gd name="connsiteY8" fmla="*/ 0 h 548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2101" h="548028">
                  <a:moveTo>
                    <a:pt x="486050" y="0"/>
                  </a:moveTo>
                  <a:cubicBezTo>
                    <a:pt x="725285" y="0"/>
                    <a:pt x="924885" y="114606"/>
                    <a:pt x="971047" y="266958"/>
                  </a:cubicBezTo>
                  <a:lnTo>
                    <a:pt x="972101" y="274014"/>
                  </a:lnTo>
                  <a:lnTo>
                    <a:pt x="971047" y="281070"/>
                  </a:lnTo>
                  <a:cubicBezTo>
                    <a:pt x="924885" y="433422"/>
                    <a:pt x="725285" y="548028"/>
                    <a:pt x="486050" y="548028"/>
                  </a:cubicBezTo>
                  <a:cubicBezTo>
                    <a:pt x="246816" y="548028"/>
                    <a:pt x="47215" y="433422"/>
                    <a:pt x="1053" y="281070"/>
                  </a:cubicBezTo>
                  <a:lnTo>
                    <a:pt x="0" y="274014"/>
                  </a:lnTo>
                  <a:lnTo>
                    <a:pt x="1053" y="266958"/>
                  </a:lnTo>
                  <a:cubicBezTo>
                    <a:pt x="47215" y="114606"/>
                    <a:pt x="246816" y="0"/>
                    <a:pt x="486050" y="0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AAD98138-DE08-4E50-B289-C66684EC2EDF}"/>
                </a:ext>
              </a:extLst>
            </p:cNvPr>
            <p:cNvSpPr/>
            <p:nvPr/>
          </p:nvSpPr>
          <p:spPr bwMode="auto">
            <a:xfrm>
              <a:off x="3475469" y="514145"/>
              <a:ext cx="479788" cy="291309"/>
            </a:xfrm>
            <a:custGeom>
              <a:avLst/>
              <a:gdLst>
                <a:gd name="connsiteX0" fmla="*/ 362389 w 479788"/>
                <a:gd name="connsiteY0" fmla="*/ 1 h 291309"/>
                <a:gd name="connsiteX1" fmla="*/ 424025 w 479788"/>
                <a:gd name="connsiteY1" fmla="*/ 23882 h 291309"/>
                <a:gd name="connsiteX2" fmla="*/ 454033 w 479788"/>
                <a:gd name="connsiteY2" fmla="*/ 65816 h 291309"/>
                <a:gd name="connsiteX3" fmla="*/ 479268 w 479788"/>
                <a:gd name="connsiteY3" fmla="*/ 138714 h 291309"/>
                <a:gd name="connsiteX4" fmla="*/ 479788 w 479788"/>
                <a:gd name="connsiteY4" fmla="*/ 144200 h 291309"/>
                <a:gd name="connsiteX5" fmla="*/ 479268 w 479788"/>
                <a:gd name="connsiteY5" fmla="*/ 149686 h 291309"/>
                <a:gd name="connsiteX6" fmla="*/ 448858 w 479788"/>
                <a:gd name="connsiteY6" fmla="*/ 232092 h 291309"/>
                <a:gd name="connsiteX7" fmla="*/ 420000 w 479788"/>
                <a:gd name="connsiteY7" fmla="*/ 267556 h 291309"/>
                <a:gd name="connsiteX8" fmla="*/ 358697 w 479788"/>
                <a:gd name="connsiteY8" fmla="*/ 291308 h 291309"/>
                <a:gd name="connsiteX9" fmla="*/ 394928 w 479788"/>
                <a:gd name="connsiteY9" fmla="*/ 231296 h 291309"/>
                <a:gd name="connsiteX10" fmla="*/ 417489 w 479788"/>
                <a:gd name="connsiteY10" fmla="*/ 148890 h 291309"/>
                <a:gd name="connsiteX11" fmla="*/ 417875 w 479788"/>
                <a:gd name="connsiteY11" fmla="*/ 143404 h 291309"/>
                <a:gd name="connsiteX12" fmla="*/ 417489 w 479788"/>
                <a:gd name="connsiteY12" fmla="*/ 137918 h 291309"/>
                <a:gd name="connsiteX13" fmla="*/ 366530 w 479788"/>
                <a:gd name="connsiteY13" fmla="*/ 4301 h 291309"/>
                <a:gd name="connsiteX14" fmla="*/ 117401 w 479788"/>
                <a:gd name="connsiteY14" fmla="*/ 0 h 291309"/>
                <a:gd name="connsiteX15" fmla="*/ 113258 w 479788"/>
                <a:gd name="connsiteY15" fmla="*/ 4301 h 291309"/>
                <a:gd name="connsiteX16" fmla="*/ 62299 w 479788"/>
                <a:gd name="connsiteY16" fmla="*/ 137918 h 291309"/>
                <a:gd name="connsiteX17" fmla="*/ 61913 w 479788"/>
                <a:gd name="connsiteY17" fmla="*/ 143404 h 291309"/>
                <a:gd name="connsiteX18" fmla="*/ 62299 w 479788"/>
                <a:gd name="connsiteY18" fmla="*/ 148890 h 291309"/>
                <a:gd name="connsiteX19" fmla="*/ 84860 w 479788"/>
                <a:gd name="connsiteY19" fmla="*/ 231296 h 291309"/>
                <a:gd name="connsiteX20" fmla="*/ 121092 w 479788"/>
                <a:gd name="connsiteY20" fmla="*/ 291309 h 291309"/>
                <a:gd name="connsiteX21" fmla="*/ 59789 w 479788"/>
                <a:gd name="connsiteY21" fmla="*/ 267556 h 291309"/>
                <a:gd name="connsiteX22" fmla="*/ 30929 w 479788"/>
                <a:gd name="connsiteY22" fmla="*/ 232092 h 291309"/>
                <a:gd name="connsiteX23" fmla="*/ 520 w 479788"/>
                <a:gd name="connsiteY23" fmla="*/ 149686 h 291309"/>
                <a:gd name="connsiteX24" fmla="*/ 0 w 479788"/>
                <a:gd name="connsiteY24" fmla="*/ 144200 h 291309"/>
                <a:gd name="connsiteX25" fmla="*/ 520 w 479788"/>
                <a:gd name="connsiteY25" fmla="*/ 138714 h 291309"/>
                <a:gd name="connsiteX26" fmla="*/ 25755 w 479788"/>
                <a:gd name="connsiteY26" fmla="*/ 65816 h 291309"/>
                <a:gd name="connsiteX27" fmla="*/ 55764 w 479788"/>
                <a:gd name="connsiteY27" fmla="*/ 23882 h 29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79788" h="291309">
                  <a:moveTo>
                    <a:pt x="362389" y="1"/>
                  </a:moveTo>
                  <a:lnTo>
                    <a:pt x="424025" y="23882"/>
                  </a:lnTo>
                  <a:lnTo>
                    <a:pt x="454033" y="65816"/>
                  </a:lnTo>
                  <a:cubicBezTo>
                    <a:pt x="465676" y="88294"/>
                    <a:pt x="474284" y="112802"/>
                    <a:pt x="479268" y="138714"/>
                  </a:cubicBezTo>
                  <a:lnTo>
                    <a:pt x="479788" y="144200"/>
                  </a:lnTo>
                  <a:lnTo>
                    <a:pt x="479268" y="149686"/>
                  </a:lnTo>
                  <a:cubicBezTo>
                    <a:pt x="473572" y="179300"/>
                    <a:pt x="463143" y="207080"/>
                    <a:pt x="448858" y="232092"/>
                  </a:cubicBezTo>
                  <a:lnTo>
                    <a:pt x="420000" y="267556"/>
                  </a:lnTo>
                  <a:lnTo>
                    <a:pt x="358697" y="291308"/>
                  </a:lnTo>
                  <a:lnTo>
                    <a:pt x="394928" y="231296"/>
                  </a:lnTo>
                  <a:cubicBezTo>
                    <a:pt x="405526" y="206284"/>
                    <a:pt x="413263" y="178504"/>
                    <a:pt x="417489" y="148890"/>
                  </a:cubicBezTo>
                  <a:lnTo>
                    <a:pt x="417875" y="143404"/>
                  </a:lnTo>
                  <a:lnTo>
                    <a:pt x="417489" y="137918"/>
                  </a:lnTo>
                  <a:cubicBezTo>
                    <a:pt x="410094" y="86094"/>
                    <a:pt x="391945" y="39887"/>
                    <a:pt x="366530" y="4301"/>
                  </a:cubicBezTo>
                  <a:close/>
                  <a:moveTo>
                    <a:pt x="117401" y="0"/>
                  </a:moveTo>
                  <a:lnTo>
                    <a:pt x="113258" y="4301"/>
                  </a:lnTo>
                  <a:cubicBezTo>
                    <a:pt x="87844" y="39887"/>
                    <a:pt x="69694" y="86094"/>
                    <a:pt x="62299" y="137918"/>
                  </a:cubicBezTo>
                  <a:lnTo>
                    <a:pt x="61913" y="143404"/>
                  </a:lnTo>
                  <a:lnTo>
                    <a:pt x="62299" y="148890"/>
                  </a:lnTo>
                  <a:cubicBezTo>
                    <a:pt x="66525" y="178504"/>
                    <a:pt x="74262" y="206284"/>
                    <a:pt x="84860" y="231296"/>
                  </a:cubicBezTo>
                  <a:lnTo>
                    <a:pt x="121092" y="291309"/>
                  </a:lnTo>
                  <a:lnTo>
                    <a:pt x="59789" y="267556"/>
                  </a:lnTo>
                  <a:lnTo>
                    <a:pt x="30929" y="232092"/>
                  </a:lnTo>
                  <a:cubicBezTo>
                    <a:pt x="16645" y="207080"/>
                    <a:pt x="6216" y="179300"/>
                    <a:pt x="520" y="149686"/>
                  </a:cubicBezTo>
                  <a:lnTo>
                    <a:pt x="0" y="144200"/>
                  </a:lnTo>
                  <a:lnTo>
                    <a:pt x="520" y="138714"/>
                  </a:lnTo>
                  <a:cubicBezTo>
                    <a:pt x="5504" y="112802"/>
                    <a:pt x="14112" y="88294"/>
                    <a:pt x="25755" y="65816"/>
                  </a:cubicBezTo>
                  <a:lnTo>
                    <a:pt x="55764" y="23882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1F9C626D-EDA9-46A0-824F-BADB0DF96FEB}"/>
                </a:ext>
              </a:extLst>
            </p:cNvPr>
            <p:cNvSpPr/>
            <p:nvPr/>
          </p:nvSpPr>
          <p:spPr bwMode="auto">
            <a:xfrm>
              <a:off x="3592149" y="623888"/>
              <a:ext cx="246426" cy="68912"/>
            </a:xfrm>
            <a:custGeom>
              <a:avLst/>
              <a:gdLst>
                <a:gd name="connsiteX0" fmla="*/ 425291 w 448151"/>
                <a:gd name="connsiteY0" fmla="*/ 0 h 87618"/>
                <a:gd name="connsiteX1" fmla="*/ 448151 w 448151"/>
                <a:gd name="connsiteY1" fmla="*/ 43809 h 87618"/>
                <a:gd name="connsiteX2" fmla="*/ 425291 w 448151"/>
                <a:gd name="connsiteY2" fmla="*/ 87618 h 87618"/>
                <a:gd name="connsiteX3" fmla="*/ 402431 w 448151"/>
                <a:gd name="connsiteY3" fmla="*/ 43809 h 87618"/>
                <a:gd name="connsiteX4" fmla="*/ 425291 w 448151"/>
                <a:gd name="connsiteY4" fmla="*/ 0 h 87618"/>
                <a:gd name="connsiteX5" fmla="*/ 358220 w 448151"/>
                <a:gd name="connsiteY5" fmla="*/ 0 h 87618"/>
                <a:gd name="connsiteX6" fmla="*/ 381080 w 448151"/>
                <a:gd name="connsiteY6" fmla="*/ 43809 h 87618"/>
                <a:gd name="connsiteX7" fmla="*/ 358220 w 448151"/>
                <a:gd name="connsiteY7" fmla="*/ 87618 h 87618"/>
                <a:gd name="connsiteX8" fmla="*/ 335360 w 448151"/>
                <a:gd name="connsiteY8" fmla="*/ 43809 h 87618"/>
                <a:gd name="connsiteX9" fmla="*/ 358220 w 448151"/>
                <a:gd name="connsiteY9" fmla="*/ 0 h 87618"/>
                <a:gd name="connsiteX10" fmla="*/ 291148 w 448151"/>
                <a:gd name="connsiteY10" fmla="*/ 0 h 87618"/>
                <a:gd name="connsiteX11" fmla="*/ 314008 w 448151"/>
                <a:gd name="connsiteY11" fmla="*/ 43809 h 87618"/>
                <a:gd name="connsiteX12" fmla="*/ 291148 w 448151"/>
                <a:gd name="connsiteY12" fmla="*/ 87618 h 87618"/>
                <a:gd name="connsiteX13" fmla="*/ 268288 w 448151"/>
                <a:gd name="connsiteY13" fmla="*/ 43809 h 87618"/>
                <a:gd name="connsiteX14" fmla="*/ 291148 w 448151"/>
                <a:gd name="connsiteY14" fmla="*/ 0 h 87618"/>
                <a:gd name="connsiteX15" fmla="*/ 224076 w 448151"/>
                <a:gd name="connsiteY15" fmla="*/ 0 h 87618"/>
                <a:gd name="connsiteX16" fmla="*/ 246936 w 448151"/>
                <a:gd name="connsiteY16" fmla="*/ 43809 h 87618"/>
                <a:gd name="connsiteX17" fmla="*/ 224076 w 448151"/>
                <a:gd name="connsiteY17" fmla="*/ 87618 h 87618"/>
                <a:gd name="connsiteX18" fmla="*/ 201216 w 448151"/>
                <a:gd name="connsiteY18" fmla="*/ 43809 h 87618"/>
                <a:gd name="connsiteX19" fmla="*/ 224076 w 448151"/>
                <a:gd name="connsiteY19" fmla="*/ 0 h 87618"/>
                <a:gd name="connsiteX20" fmla="*/ 157004 w 448151"/>
                <a:gd name="connsiteY20" fmla="*/ 0 h 87618"/>
                <a:gd name="connsiteX21" fmla="*/ 179864 w 448151"/>
                <a:gd name="connsiteY21" fmla="*/ 43809 h 87618"/>
                <a:gd name="connsiteX22" fmla="*/ 157004 w 448151"/>
                <a:gd name="connsiteY22" fmla="*/ 87618 h 87618"/>
                <a:gd name="connsiteX23" fmla="*/ 134144 w 448151"/>
                <a:gd name="connsiteY23" fmla="*/ 43809 h 87618"/>
                <a:gd name="connsiteX24" fmla="*/ 157004 w 448151"/>
                <a:gd name="connsiteY24" fmla="*/ 0 h 87618"/>
                <a:gd name="connsiteX25" fmla="*/ 89932 w 448151"/>
                <a:gd name="connsiteY25" fmla="*/ 0 h 87618"/>
                <a:gd name="connsiteX26" fmla="*/ 112792 w 448151"/>
                <a:gd name="connsiteY26" fmla="*/ 43809 h 87618"/>
                <a:gd name="connsiteX27" fmla="*/ 89932 w 448151"/>
                <a:gd name="connsiteY27" fmla="*/ 87618 h 87618"/>
                <a:gd name="connsiteX28" fmla="*/ 67072 w 448151"/>
                <a:gd name="connsiteY28" fmla="*/ 43809 h 87618"/>
                <a:gd name="connsiteX29" fmla="*/ 89932 w 448151"/>
                <a:gd name="connsiteY29" fmla="*/ 0 h 87618"/>
                <a:gd name="connsiteX30" fmla="*/ 22860 w 448151"/>
                <a:gd name="connsiteY30" fmla="*/ 0 h 87618"/>
                <a:gd name="connsiteX31" fmla="*/ 45720 w 448151"/>
                <a:gd name="connsiteY31" fmla="*/ 43809 h 87618"/>
                <a:gd name="connsiteX32" fmla="*/ 22860 w 448151"/>
                <a:gd name="connsiteY32" fmla="*/ 87618 h 87618"/>
                <a:gd name="connsiteX33" fmla="*/ 0 w 448151"/>
                <a:gd name="connsiteY33" fmla="*/ 43809 h 87618"/>
                <a:gd name="connsiteX34" fmla="*/ 22860 w 448151"/>
                <a:gd name="connsiteY34" fmla="*/ 0 h 8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48151" h="87618">
                  <a:moveTo>
                    <a:pt x="425291" y="0"/>
                  </a:moveTo>
                  <a:cubicBezTo>
                    <a:pt x="437916" y="0"/>
                    <a:pt x="448151" y="19614"/>
                    <a:pt x="448151" y="43809"/>
                  </a:cubicBezTo>
                  <a:cubicBezTo>
                    <a:pt x="448151" y="68004"/>
                    <a:pt x="437916" y="87618"/>
                    <a:pt x="425291" y="87618"/>
                  </a:cubicBezTo>
                  <a:cubicBezTo>
                    <a:pt x="412666" y="87618"/>
                    <a:pt x="402431" y="68004"/>
                    <a:pt x="402431" y="43809"/>
                  </a:cubicBezTo>
                  <a:cubicBezTo>
                    <a:pt x="402431" y="19614"/>
                    <a:pt x="412666" y="0"/>
                    <a:pt x="425291" y="0"/>
                  </a:cubicBezTo>
                  <a:close/>
                  <a:moveTo>
                    <a:pt x="358220" y="0"/>
                  </a:moveTo>
                  <a:cubicBezTo>
                    <a:pt x="370845" y="0"/>
                    <a:pt x="381080" y="19614"/>
                    <a:pt x="381080" y="43809"/>
                  </a:cubicBezTo>
                  <a:cubicBezTo>
                    <a:pt x="381080" y="68004"/>
                    <a:pt x="370845" y="87618"/>
                    <a:pt x="358220" y="87618"/>
                  </a:cubicBezTo>
                  <a:cubicBezTo>
                    <a:pt x="345595" y="87618"/>
                    <a:pt x="335360" y="68004"/>
                    <a:pt x="335360" y="43809"/>
                  </a:cubicBezTo>
                  <a:cubicBezTo>
                    <a:pt x="335360" y="19614"/>
                    <a:pt x="345595" y="0"/>
                    <a:pt x="358220" y="0"/>
                  </a:cubicBezTo>
                  <a:close/>
                  <a:moveTo>
                    <a:pt x="291148" y="0"/>
                  </a:moveTo>
                  <a:cubicBezTo>
                    <a:pt x="303773" y="0"/>
                    <a:pt x="314008" y="19614"/>
                    <a:pt x="314008" y="43809"/>
                  </a:cubicBezTo>
                  <a:cubicBezTo>
                    <a:pt x="314008" y="68004"/>
                    <a:pt x="303773" y="87618"/>
                    <a:pt x="291148" y="87618"/>
                  </a:cubicBezTo>
                  <a:cubicBezTo>
                    <a:pt x="278523" y="87618"/>
                    <a:pt x="268288" y="68004"/>
                    <a:pt x="268288" y="43809"/>
                  </a:cubicBezTo>
                  <a:cubicBezTo>
                    <a:pt x="268288" y="19614"/>
                    <a:pt x="278523" y="0"/>
                    <a:pt x="291148" y="0"/>
                  </a:cubicBezTo>
                  <a:close/>
                  <a:moveTo>
                    <a:pt x="224076" y="0"/>
                  </a:moveTo>
                  <a:cubicBezTo>
                    <a:pt x="236701" y="0"/>
                    <a:pt x="246936" y="19614"/>
                    <a:pt x="246936" y="43809"/>
                  </a:cubicBezTo>
                  <a:cubicBezTo>
                    <a:pt x="246936" y="68004"/>
                    <a:pt x="236701" y="87618"/>
                    <a:pt x="224076" y="87618"/>
                  </a:cubicBezTo>
                  <a:cubicBezTo>
                    <a:pt x="211451" y="87618"/>
                    <a:pt x="201216" y="68004"/>
                    <a:pt x="201216" y="43809"/>
                  </a:cubicBezTo>
                  <a:cubicBezTo>
                    <a:pt x="201216" y="19614"/>
                    <a:pt x="211451" y="0"/>
                    <a:pt x="224076" y="0"/>
                  </a:cubicBezTo>
                  <a:close/>
                  <a:moveTo>
                    <a:pt x="157004" y="0"/>
                  </a:moveTo>
                  <a:cubicBezTo>
                    <a:pt x="169629" y="0"/>
                    <a:pt x="179864" y="19614"/>
                    <a:pt x="179864" y="43809"/>
                  </a:cubicBezTo>
                  <a:cubicBezTo>
                    <a:pt x="179864" y="68004"/>
                    <a:pt x="169629" y="87618"/>
                    <a:pt x="157004" y="87618"/>
                  </a:cubicBezTo>
                  <a:cubicBezTo>
                    <a:pt x="144379" y="87618"/>
                    <a:pt x="134144" y="68004"/>
                    <a:pt x="134144" y="43809"/>
                  </a:cubicBezTo>
                  <a:cubicBezTo>
                    <a:pt x="134144" y="19614"/>
                    <a:pt x="144379" y="0"/>
                    <a:pt x="157004" y="0"/>
                  </a:cubicBezTo>
                  <a:close/>
                  <a:moveTo>
                    <a:pt x="89932" y="0"/>
                  </a:moveTo>
                  <a:cubicBezTo>
                    <a:pt x="102557" y="0"/>
                    <a:pt x="112792" y="19614"/>
                    <a:pt x="112792" y="43809"/>
                  </a:cubicBezTo>
                  <a:cubicBezTo>
                    <a:pt x="112792" y="68004"/>
                    <a:pt x="102557" y="87618"/>
                    <a:pt x="89932" y="87618"/>
                  </a:cubicBezTo>
                  <a:cubicBezTo>
                    <a:pt x="77307" y="87618"/>
                    <a:pt x="67072" y="68004"/>
                    <a:pt x="67072" y="43809"/>
                  </a:cubicBezTo>
                  <a:cubicBezTo>
                    <a:pt x="67072" y="19614"/>
                    <a:pt x="77307" y="0"/>
                    <a:pt x="89932" y="0"/>
                  </a:cubicBezTo>
                  <a:close/>
                  <a:moveTo>
                    <a:pt x="22860" y="0"/>
                  </a:moveTo>
                  <a:cubicBezTo>
                    <a:pt x="35485" y="0"/>
                    <a:pt x="45720" y="19614"/>
                    <a:pt x="45720" y="43809"/>
                  </a:cubicBezTo>
                  <a:cubicBezTo>
                    <a:pt x="45720" y="68004"/>
                    <a:pt x="35485" y="87618"/>
                    <a:pt x="22860" y="87618"/>
                  </a:cubicBezTo>
                  <a:cubicBezTo>
                    <a:pt x="10235" y="87618"/>
                    <a:pt x="0" y="68004"/>
                    <a:pt x="0" y="43809"/>
                  </a:cubicBezTo>
                  <a:cubicBezTo>
                    <a:pt x="0" y="19614"/>
                    <a:pt x="10235" y="0"/>
                    <a:pt x="22860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1C44E6C5-E9D5-413F-B91D-5E72C7165D81}"/>
                </a:ext>
              </a:extLst>
            </p:cNvPr>
            <p:cNvSpPr/>
            <p:nvPr/>
          </p:nvSpPr>
          <p:spPr bwMode="auto">
            <a:xfrm>
              <a:off x="3568975" y="647705"/>
              <a:ext cx="303905" cy="22293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4" name="グループ化 233">
            <a:extLst>
              <a:ext uri="{FF2B5EF4-FFF2-40B4-BE49-F238E27FC236}">
                <a16:creationId xmlns:a16="http://schemas.microsoft.com/office/drawing/2014/main" id="{F4C42F78-9BDF-49C1-95DC-907B4B3341DC}"/>
              </a:ext>
            </a:extLst>
          </p:cNvPr>
          <p:cNvGrpSpPr/>
          <p:nvPr/>
        </p:nvGrpSpPr>
        <p:grpSpPr>
          <a:xfrm>
            <a:off x="8971818" y="1176094"/>
            <a:ext cx="585065" cy="329834"/>
            <a:chOff x="3422830" y="493427"/>
            <a:chExt cx="585065" cy="329834"/>
          </a:xfrm>
        </p:grpSpPr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F6BC20E7-6E2A-4B78-A7D0-9F6BAE7C0157}"/>
                </a:ext>
              </a:extLst>
            </p:cNvPr>
            <p:cNvSpPr/>
            <p:nvPr/>
          </p:nvSpPr>
          <p:spPr bwMode="auto">
            <a:xfrm>
              <a:off x="3422830" y="493427"/>
              <a:ext cx="585065" cy="329834"/>
            </a:xfrm>
            <a:custGeom>
              <a:avLst/>
              <a:gdLst>
                <a:gd name="connsiteX0" fmla="*/ 486050 w 972101"/>
                <a:gd name="connsiteY0" fmla="*/ 0 h 548028"/>
                <a:gd name="connsiteX1" fmla="*/ 971047 w 972101"/>
                <a:gd name="connsiteY1" fmla="*/ 266958 h 548028"/>
                <a:gd name="connsiteX2" fmla="*/ 972101 w 972101"/>
                <a:gd name="connsiteY2" fmla="*/ 274014 h 548028"/>
                <a:gd name="connsiteX3" fmla="*/ 971047 w 972101"/>
                <a:gd name="connsiteY3" fmla="*/ 281070 h 548028"/>
                <a:gd name="connsiteX4" fmla="*/ 486050 w 972101"/>
                <a:gd name="connsiteY4" fmla="*/ 548028 h 548028"/>
                <a:gd name="connsiteX5" fmla="*/ 1053 w 972101"/>
                <a:gd name="connsiteY5" fmla="*/ 281070 h 548028"/>
                <a:gd name="connsiteX6" fmla="*/ 0 w 972101"/>
                <a:gd name="connsiteY6" fmla="*/ 274014 h 548028"/>
                <a:gd name="connsiteX7" fmla="*/ 1053 w 972101"/>
                <a:gd name="connsiteY7" fmla="*/ 266958 h 548028"/>
                <a:gd name="connsiteX8" fmla="*/ 486050 w 972101"/>
                <a:gd name="connsiteY8" fmla="*/ 0 h 548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2101" h="548028">
                  <a:moveTo>
                    <a:pt x="486050" y="0"/>
                  </a:moveTo>
                  <a:cubicBezTo>
                    <a:pt x="725285" y="0"/>
                    <a:pt x="924885" y="114606"/>
                    <a:pt x="971047" y="266958"/>
                  </a:cubicBezTo>
                  <a:lnTo>
                    <a:pt x="972101" y="274014"/>
                  </a:lnTo>
                  <a:lnTo>
                    <a:pt x="971047" y="281070"/>
                  </a:lnTo>
                  <a:cubicBezTo>
                    <a:pt x="924885" y="433422"/>
                    <a:pt x="725285" y="548028"/>
                    <a:pt x="486050" y="548028"/>
                  </a:cubicBezTo>
                  <a:cubicBezTo>
                    <a:pt x="246816" y="548028"/>
                    <a:pt x="47215" y="433422"/>
                    <a:pt x="1053" y="281070"/>
                  </a:cubicBezTo>
                  <a:lnTo>
                    <a:pt x="0" y="274014"/>
                  </a:lnTo>
                  <a:lnTo>
                    <a:pt x="1053" y="266958"/>
                  </a:lnTo>
                  <a:cubicBezTo>
                    <a:pt x="47215" y="114606"/>
                    <a:pt x="246816" y="0"/>
                    <a:pt x="486050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7A012951-BD65-4CBA-9E58-CE27AED7076C}"/>
                </a:ext>
              </a:extLst>
            </p:cNvPr>
            <p:cNvSpPr/>
            <p:nvPr/>
          </p:nvSpPr>
          <p:spPr bwMode="auto">
            <a:xfrm>
              <a:off x="3475469" y="514145"/>
              <a:ext cx="479788" cy="291309"/>
            </a:xfrm>
            <a:custGeom>
              <a:avLst/>
              <a:gdLst>
                <a:gd name="connsiteX0" fmla="*/ 362389 w 479788"/>
                <a:gd name="connsiteY0" fmla="*/ 1 h 291309"/>
                <a:gd name="connsiteX1" fmla="*/ 424025 w 479788"/>
                <a:gd name="connsiteY1" fmla="*/ 23882 h 291309"/>
                <a:gd name="connsiteX2" fmla="*/ 454033 w 479788"/>
                <a:gd name="connsiteY2" fmla="*/ 65816 h 291309"/>
                <a:gd name="connsiteX3" fmla="*/ 479268 w 479788"/>
                <a:gd name="connsiteY3" fmla="*/ 138714 h 291309"/>
                <a:gd name="connsiteX4" fmla="*/ 479788 w 479788"/>
                <a:gd name="connsiteY4" fmla="*/ 144200 h 291309"/>
                <a:gd name="connsiteX5" fmla="*/ 479268 w 479788"/>
                <a:gd name="connsiteY5" fmla="*/ 149686 h 291309"/>
                <a:gd name="connsiteX6" fmla="*/ 448858 w 479788"/>
                <a:gd name="connsiteY6" fmla="*/ 232092 h 291309"/>
                <a:gd name="connsiteX7" fmla="*/ 420000 w 479788"/>
                <a:gd name="connsiteY7" fmla="*/ 267556 h 291309"/>
                <a:gd name="connsiteX8" fmla="*/ 358697 w 479788"/>
                <a:gd name="connsiteY8" fmla="*/ 291308 h 291309"/>
                <a:gd name="connsiteX9" fmla="*/ 394928 w 479788"/>
                <a:gd name="connsiteY9" fmla="*/ 231296 h 291309"/>
                <a:gd name="connsiteX10" fmla="*/ 417489 w 479788"/>
                <a:gd name="connsiteY10" fmla="*/ 148890 h 291309"/>
                <a:gd name="connsiteX11" fmla="*/ 417875 w 479788"/>
                <a:gd name="connsiteY11" fmla="*/ 143404 h 291309"/>
                <a:gd name="connsiteX12" fmla="*/ 417489 w 479788"/>
                <a:gd name="connsiteY12" fmla="*/ 137918 h 291309"/>
                <a:gd name="connsiteX13" fmla="*/ 366530 w 479788"/>
                <a:gd name="connsiteY13" fmla="*/ 4301 h 291309"/>
                <a:gd name="connsiteX14" fmla="*/ 117401 w 479788"/>
                <a:gd name="connsiteY14" fmla="*/ 0 h 291309"/>
                <a:gd name="connsiteX15" fmla="*/ 113258 w 479788"/>
                <a:gd name="connsiteY15" fmla="*/ 4301 h 291309"/>
                <a:gd name="connsiteX16" fmla="*/ 62299 w 479788"/>
                <a:gd name="connsiteY16" fmla="*/ 137918 h 291309"/>
                <a:gd name="connsiteX17" fmla="*/ 61913 w 479788"/>
                <a:gd name="connsiteY17" fmla="*/ 143404 h 291309"/>
                <a:gd name="connsiteX18" fmla="*/ 62299 w 479788"/>
                <a:gd name="connsiteY18" fmla="*/ 148890 h 291309"/>
                <a:gd name="connsiteX19" fmla="*/ 84860 w 479788"/>
                <a:gd name="connsiteY19" fmla="*/ 231296 h 291309"/>
                <a:gd name="connsiteX20" fmla="*/ 121092 w 479788"/>
                <a:gd name="connsiteY20" fmla="*/ 291309 h 291309"/>
                <a:gd name="connsiteX21" fmla="*/ 59789 w 479788"/>
                <a:gd name="connsiteY21" fmla="*/ 267556 h 291309"/>
                <a:gd name="connsiteX22" fmla="*/ 30929 w 479788"/>
                <a:gd name="connsiteY22" fmla="*/ 232092 h 291309"/>
                <a:gd name="connsiteX23" fmla="*/ 520 w 479788"/>
                <a:gd name="connsiteY23" fmla="*/ 149686 h 291309"/>
                <a:gd name="connsiteX24" fmla="*/ 0 w 479788"/>
                <a:gd name="connsiteY24" fmla="*/ 144200 h 291309"/>
                <a:gd name="connsiteX25" fmla="*/ 520 w 479788"/>
                <a:gd name="connsiteY25" fmla="*/ 138714 h 291309"/>
                <a:gd name="connsiteX26" fmla="*/ 25755 w 479788"/>
                <a:gd name="connsiteY26" fmla="*/ 65816 h 291309"/>
                <a:gd name="connsiteX27" fmla="*/ 55764 w 479788"/>
                <a:gd name="connsiteY27" fmla="*/ 23882 h 29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79788" h="291309">
                  <a:moveTo>
                    <a:pt x="362389" y="1"/>
                  </a:moveTo>
                  <a:lnTo>
                    <a:pt x="424025" y="23882"/>
                  </a:lnTo>
                  <a:lnTo>
                    <a:pt x="454033" y="65816"/>
                  </a:lnTo>
                  <a:cubicBezTo>
                    <a:pt x="465676" y="88294"/>
                    <a:pt x="474284" y="112802"/>
                    <a:pt x="479268" y="138714"/>
                  </a:cubicBezTo>
                  <a:lnTo>
                    <a:pt x="479788" y="144200"/>
                  </a:lnTo>
                  <a:lnTo>
                    <a:pt x="479268" y="149686"/>
                  </a:lnTo>
                  <a:cubicBezTo>
                    <a:pt x="473572" y="179300"/>
                    <a:pt x="463143" y="207080"/>
                    <a:pt x="448858" y="232092"/>
                  </a:cubicBezTo>
                  <a:lnTo>
                    <a:pt x="420000" y="267556"/>
                  </a:lnTo>
                  <a:lnTo>
                    <a:pt x="358697" y="291308"/>
                  </a:lnTo>
                  <a:lnTo>
                    <a:pt x="394928" y="231296"/>
                  </a:lnTo>
                  <a:cubicBezTo>
                    <a:pt x="405526" y="206284"/>
                    <a:pt x="413263" y="178504"/>
                    <a:pt x="417489" y="148890"/>
                  </a:cubicBezTo>
                  <a:lnTo>
                    <a:pt x="417875" y="143404"/>
                  </a:lnTo>
                  <a:lnTo>
                    <a:pt x="417489" y="137918"/>
                  </a:lnTo>
                  <a:cubicBezTo>
                    <a:pt x="410094" y="86094"/>
                    <a:pt x="391945" y="39887"/>
                    <a:pt x="366530" y="4301"/>
                  </a:cubicBezTo>
                  <a:close/>
                  <a:moveTo>
                    <a:pt x="117401" y="0"/>
                  </a:moveTo>
                  <a:lnTo>
                    <a:pt x="113258" y="4301"/>
                  </a:lnTo>
                  <a:cubicBezTo>
                    <a:pt x="87844" y="39887"/>
                    <a:pt x="69694" y="86094"/>
                    <a:pt x="62299" y="137918"/>
                  </a:cubicBezTo>
                  <a:lnTo>
                    <a:pt x="61913" y="143404"/>
                  </a:lnTo>
                  <a:lnTo>
                    <a:pt x="62299" y="148890"/>
                  </a:lnTo>
                  <a:cubicBezTo>
                    <a:pt x="66525" y="178504"/>
                    <a:pt x="74262" y="206284"/>
                    <a:pt x="84860" y="231296"/>
                  </a:cubicBezTo>
                  <a:lnTo>
                    <a:pt x="121092" y="291309"/>
                  </a:lnTo>
                  <a:lnTo>
                    <a:pt x="59789" y="267556"/>
                  </a:lnTo>
                  <a:lnTo>
                    <a:pt x="30929" y="232092"/>
                  </a:lnTo>
                  <a:cubicBezTo>
                    <a:pt x="16645" y="207080"/>
                    <a:pt x="6216" y="179300"/>
                    <a:pt x="520" y="149686"/>
                  </a:cubicBezTo>
                  <a:lnTo>
                    <a:pt x="0" y="144200"/>
                  </a:lnTo>
                  <a:lnTo>
                    <a:pt x="520" y="138714"/>
                  </a:lnTo>
                  <a:cubicBezTo>
                    <a:pt x="5504" y="112802"/>
                    <a:pt x="14112" y="88294"/>
                    <a:pt x="25755" y="65816"/>
                  </a:cubicBezTo>
                  <a:lnTo>
                    <a:pt x="55764" y="23882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B12819C2-C36B-4336-AE2A-9AA4AB2F588C}"/>
                </a:ext>
              </a:extLst>
            </p:cNvPr>
            <p:cNvSpPr/>
            <p:nvPr/>
          </p:nvSpPr>
          <p:spPr bwMode="auto">
            <a:xfrm>
              <a:off x="3592149" y="623888"/>
              <a:ext cx="246426" cy="68912"/>
            </a:xfrm>
            <a:custGeom>
              <a:avLst/>
              <a:gdLst>
                <a:gd name="connsiteX0" fmla="*/ 425291 w 448151"/>
                <a:gd name="connsiteY0" fmla="*/ 0 h 87618"/>
                <a:gd name="connsiteX1" fmla="*/ 448151 w 448151"/>
                <a:gd name="connsiteY1" fmla="*/ 43809 h 87618"/>
                <a:gd name="connsiteX2" fmla="*/ 425291 w 448151"/>
                <a:gd name="connsiteY2" fmla="*/ 87618 h 87618"/>
                <a:gd name="connsiteX3" fmla="*/ 402431 w 448151"/>
                <a:gd name="connsiteY3" fmla="*/ 43809 h 87618"/>
                <a:gd name="connsiteX4" fmla="*/ 425291 w 448151"/>
                <a:gd name="connsiteY4" fmla="*/ 0 h 87618"/>
                <a:gd name="connsiteX5" fmla="*/ 358220 w 448151"/>
                <a:gd name="connsiteY5" fmla="*/ 0 h 87618"/>
                <a:gd name="connsiteX6" fmla="*/ 381080 w 448151"/>
                <a:gd name="connsiteY6" fmla="*/ 43809 h 87618"/>
                <a:gd name="connsiteX7" fmla="*/ 358220 w 448151"/>
                <a:gd name="connsiteY7" fmla="*/ 87618 h 87618"/>
                <a:gd name="connsiteX8" fmla="*/ 335360 w 448151"/>
                <a:gd name="connsiteY8" fmla="*/ 43809 h 87618"/>
                <a:gd name="connsiteX9" fmla="*/ 358220 w 448151"/>
                <a:gd name="connsiteY9" fmla="*/ 0 h 87618"/>
                <a:gd name="connsiteX10" fmla="*/ 291148 w 448151"/>
                <a:gd name="connsiteY10" fmla="*/ 0 h 87618"/>
                <a:gd name="connsiteX11" fmla="*/ 314008 w 448151"/>
                <a:gd name="connsiteY11" fmla="*/ 43809 h 87618"/>
                <a:gd name="connsiteX12" fmla="*/ 291148 w 448151"/>
                <a:gd name="connsiteY12" fmla="*/ 87618 h 87618"/>
                <a:gd name="connsiteX13" fmla="*/ 268288 w 448151"/>
                <a:gd name="connsiteY13" fmla="*/ 43809 h 87618"/>
                <a:gd name="connsiteX14" fmla="*/ 291148 w 448151"/>
                <a:gd name="connsiteY14" fmla="*/ 0 h 87618"/>
                <a:gd name="connsiteX15" fmla="*/ 224076 w 448151"/>
                <a:gd name="connsiteY15" fmla="*/ 0 h 87618"/>
                <a:gd name="connsiteX16" fmla="*/ 246936 w 448151"/>
                <a:gd name="connsiteY16" fmla="*/ 43809 h 87618"/>
                <a:gd name="connsiteX17" fmla="*/ 224076 w 448151"/>
                <a:gd name="connsiteY17" fmla="*/ 87618 h 87618"/>
                <a:gd name="connsiteX18" fmla="*/ 201216 w 448151"/>
                <a:gd name="connsiteY18" fmla="*/ 43809 h 87618"/>
                <a:gd name="connsiteX19" fmla="*/ 224076 w 448151"/>
                <a:gd name="connsiteY19" fmla="*/ 0 h 87618"/>
                <a:gd name="connsiteX20" fmla="*/ 157004 w 448151"/>
                <a:gd name="connsiteY20" fmla="*/ 0 h 87618"/>
                <a:gd name="connsiteX21" fmla="*/ 179864 w 448151"/>
                <a:gd name="connsiteY21" fmla="*/ 43809 h 87618"/>
                <a:gd name="connsiteX22" fmla="*/ 157004 w 448151"/>
                <a:gd name="connsiteY22" fmla="*/ 87618 h 87618"/>
                <a:gd name="connsiteX23" fmla="*/ 134144 w 448151"/>
                <a:gd name="connsiteY23" fmla="*/ 43809 h 87618"/>
                <a:gd name="connsiteX24" fmla="*/ 157004 w 448151"/>
                <a:gd name="connsiteY24" fmla="*/ 0 h 87618"/>
                <a:gd name="connsiteX25" fmla="*/ 89932 w 448151"/>
                <a:gd name="connsiteY25" fmla="*/ 0 h 87618"/>
                <a:gd name="connsiteX26" fmla="*/ 112792 w 448151"/>
                <a:gd name="connsiteY26" fmla="*/ 43809 h 87618"/>
                <a:gd name="connsiteX27" fmla="*/ 89932 w 448151"/>
                <a:gd name="connsiteY27" fmla="*/ 87618 h 87618"/>
                <a:gd name="connsiteX28" fmla="*/ 67072 w 448151"/>
                <a:gd name="connsiteY28" fmla="*/ 43809 h 87618"/>
                <a:gd name="connsiteX29" fmla="*/ 89932 w 448151"/>
                <a:gd name="connsiteY29" fmla="*/ 0 h 87618"/>
                <a:gd name="connsiteX30" fmla="*/ 22860 w 448151"/>
                <a:gd name="connsiteY30" fmla="*/ 0 h 87618"/>
                <a:gd name="connsiteX31" fmla="*/ 45720 w 448151"/>
                <a:gd name="connsiteY31" fmla="*/ 43809 h 87618"/>
                <a:gd name="connsiteX32" fmla="*/ 22860 w 448151"/>
                <a:gd name="connsiteY32" fmla="*/ 87618 h 87618"/>
                <a:gd name="connsiteX33" fmla="*/ 0 w 448151"/>
                <a:gd name="connsiteY33" fmla="*/ 43809 h 87618"/>
                <a:gd name="connsiteX34" fmla="*/ 22860 w 448151"/>
                <a:gd name="connsiteY34" fmla="*/ 0 h 8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48151" h="87618">
                  <a:moveTo>
                    <a:pt x="425291" y="0"/>
                  </a:moveTo>
                  <a:cubicBezTo>
                    <a:pt x="437916" y="0"/>
                    <a:pt x="448151" y="19614"/>
                    <a:pt x="448151" y="43809"/>
                  </a:cubicBezTo>
                  <a:cubicBezTo>
                    <a:pt x="448151" y="68004"/>
                    <a:pt x="437916" y="87618"/>
                    <a:pt x="425291" y="87618"/>
                  </a:cubicBezTo>
                  <a:cubicBezTo>
                    <a:pt x="412666" y="87618"/>
                    <a:pt x="402431" y="68004"/>
                    <a:pt x="402431" y="43809"/>
                  </a:cubicBezTo>
                  <a:cubicBezTo>
                    <a:pt x="402431" y="19614"/>
                    <a:pt x="412666" y="0"/>
                    <a:pt x="425291" y="0"/>
                  </a:cubicBezTo>
                  <a:close/>
                  <a:moveTo>
                    <a:pt x="358220" y="0"/>
                  </a:moveTo>
                  <a:cubicBezTo>
                    <a:pt x="370845" y="0"/>
                    <a:pt x="381080" y="19614"/>
                    <a:pt x="381080" y="43809"/>
                  </a:cubicBezTo>
                  <a:cubicBezTo>
                    <a:pt x="381080" y="68004"/>
                    <a:pt x="370845" y="87618"/>
                    <a:pt x="358220" y="87618"/>
                  </a:cubicBezTo>
                  <a:cubicBezTo>
                    <a:pt x="345595" y="87618"/>
                    <a:pt x="335360" y="68004"/>
                    <a:pt x="335360" y="43809"/>
                  </a:cubicBezTo>
                  <a:cubicBezTo>
                    <a:pt x="335360" y="19614"/>
                    <a:pt x="345595" y="0"/>
                    <a:pt x="358220" y="0"/>
                  </a:cubicBezTo>
                  <a:close/>
                  <a:moveTo>
                    <a:pt x="291148" y="0"/>
                  </a:moveTo>
                  <a:cubicBezTo>
                    <a:pt x="303773" y="0"/>
                    <a:pt x="314008" y="19614"/>
                    <a:pt x="314008" y="43809"/>
                  </a:cubicBezTo>
                  <a:cubicBezTo>
                    <a:pt x="314008" y="68004"/>
                    <a:pt x="303773" y="87618"/>
                    <a:pt x="291148" y="87618"/>
                  </a:cubicBezTo>
                  <a:cubicBezTo>
                    <a:pt x="278523" y="87618"/>
                    <a:pt x="268288" y="68004"/>
                    <a:pt x="268288" y="43809"/>
                  </a:cubicBezTo>
                  <a:cubicBezTo>
                    <a:pt x="268288" y="19614"/>
                    <a:pt x="278523" y="0"/>
                    <a:pt x="291148" y="0"/>
                  </a:cubicBezTo>
                  <a:close/>
                  <a:moveTo>
                    <a:pt x="224076" y="0"/>
                  </a:moveTo>
                  <a:cubicBezTo>
                    <a:pt x="236701" y="0"/>
                    <a:pt x="246936" y="19614"/>
                    <a:pt x="246936" y="43809"/>
                  </a:cubicBezTo>
                  <a:cubicBezTo>
                    <a:pt x="246936" y="68004"/>
                    <a:pt x="236701" y="87618"/>
                    <a:pt x="224076" y="87618"/>
                  </a:cubicBezTo>
                  <a:cubicBezTo>
                    <a:pt x="211451" y="87618"/>
                    <a:pt x="201216" y="68004"/>
                    <a:pt x="201216" y="43809"/>
                  </a:cubicBezTo>
                  <a:cubicBezTo>
                    <a:pt x="201216" y="19614"/>
                    <a:pt x="211451" y="0"/>
                    <a:pt x="224076" y="0"/>
                  </a:cubicBezTo>
                  <a:close/>
                  <a:moveTo>
                    <a:pt x="157004" y="0"/>
                  </a:moveTo>
                  <a:cubicBezTo>
                    <a:pt x="169629" y="0"/>
                    <a:pt x="179864" y="19614"/>
                    <a:pt x="179864" y="43809"/>
                  </a:cubicBezTo>
                  <a:cubicBezTo>
                    <a:pt x="179864" y="68004"/>
                    <a:pt x="169629" y="87618"/>
                    <a:pt x="157004" y="87618"/>
                  </a:cubicBezTo>
                  <a:cubicBezTo>
                    <a:pt x="144379" y="87618"/>
                    <a:pt x="134144" y="68004"/>
                    <a:pt x="134144" y="43809"/>
                  </a:cubicBezTo>
                  <a:cubicBezTo>
                    <a:pt x="134144" y="19614"/>
                    <a:pt x="144379" y="0"/>
                    <a:pt x="157004" y="0"/>
                  </a:cubicBezTo>
                  <a:close/>
                  <a:moveTo>
                    <a:pt x="89932" y="0"/>
                  </a:moveTo>
                  <a:cubicBezTo>
                    <a:pt x="102557" y="0"/>
                    <a:pt x="112792" y="19614"/>
                    <a:pt x="112792" y="43809"/>
                  </a:cubicBezTo>
                  <a:cubicBezTo>
                    <a:pt x="112792" y="68004"/>
                    <a:pt x="102557" y="87618"/>
                    <a:pt x="89932" y="87618"/>
                  </a:cubicBezTo>
                  <a:cubicBezTo>
                    <a:pt x="77307" y="87618"/>
                    <a:pt x="67072" y="68004"/>
                    <a:pt x="67072" y="43809"/>
                  </a:cubicBezTo>
                  <a:cubicBezTo>
                    <a:pt x="67072" y="19614"/>
                    <a:pt x="77307" y="0"/>
                    <a:pt x="89932" y="0"/>
                  </a:cubicBezTo>
                  <a:close/>
                  <a:moveTo>
                    <a:pt x="22860" y="0"/>
                  </a:moveTo>
                  <a:cubicBezTo>
                    <a:pt x="35485" y="0"/>
                    <a:pt x="45720" y="19614"/>
                    <a:pt x="45720" y="43809"/>
                  </a:cubicBezTo>
                  <a:cubicBezTo>
                    <a:pt x="45720" y="68004"/>
                    <a:pt x="35485" y="87618"/>
                    <a:pt x="22860" y="87618"/>
                  </a:cubicBezTo>
                  <a:cubicBezTo>
                    <a:pt x="10235" y="87618"/>
                    <a:pt x="0" y="68004"/>
                    <a:pt x="0" y="43809"/>
                  </a:cubicBezTo>
                  <a:cubicBezTo>
                    <a:pt x="0" y="19614"/>
                    <a:pt x="10235" y="0"/>
                    <a:pt x="2286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8" name="四角形: 角を丸くする 237">
              <a:extLst>
                <a:ext uri="{FF2B5EF4-FFF2-40B4-BE49-F238E27FC236}">
                  <a16:creationId xmlns:a16="http://schemas.microsoft.com/office/drawing/2014/main" id="{F911990B-22D3-4063-9F32-E1DBAFCC9A73}"/>
                </a:ext>
              </a:extLst>
            </p:cNvPr>
            <p:cNvSpPr/>
            <p:nvPr/>
          </p:nvSpPr>
          <p:spPr bwMode="auto">
            <a:xfrm>
              <a:off x="3568975" y="647705"/>
              <a:ext cx="303905" cy="22293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B624AFA3-1ECF-4AC0-9BAE-239CB989FEA9}"/>
              </a:ext>
            </a:extLst>
          </p:cNvPr>
          <p:cNvGrpSpPr/>
          <p:nvPr/>
        </p:nvGrpSpPr>
        <p:grpSpPr>
          <a:xfrm>
            <a:off x="541243" y="342004"/>
            <a:ext cx="615777" cy="887326"/>
            <a:chOff x="541243" y="342004"/>
            <a:chExt cx="615777" cy="887326"/>
          </a:xfrm>
        </p:grpSpPr>
        <p:sp>
          <p:nvSpPr>
            <p:cNvPr id="243" name="四角形: 上の 2 つの角を丸める 5">
              <a:extLst>
                <a:ext uri="{FF2B5EF4-FFF2-40B4-BE49-F238E27FC236}">
                  <a16:creationId xmlns:a16="http://schemas.microsoft.com/office/drawing/2014/main" id="{364B025B-034E-4224-BEFF-D185E11F4930}"/>
                </a:ext>
              </a:extLst>
            </p:cNvPr>
            <p:cNvSpPr/>
            <p:nvPr/>
          </p:nvSpPr>
          <p:spPr bwMode="auto">
            <a:xfrm>
              <a:off x="541243" y="795344"/>
              <a:ext cx="615777" cy="433986"/>
            </a:xfrm>
            <a:custGeom>
              <a:avLst/>
              <a:gdLst>
                <a:gd name="connsiteX0" fmla="*/ 81949 w 615777"/>
                <a:gd name="connsiteY0" fmla="*/ 0 h 431604"/>
                <a:gd name="connsiteX1" fmla="*/ 533828 w 615777"/>
                <a:gd name="connsiteY1" fmla="*/ 0 h 431604"/>
                <a:gd name="connsiteX2" fmla="*/ 615777 w 615777"/>
                <a:gd name="connsiteY2" fmla="*/ 81949 h 431604"/>
                <a:gd name="connsiteX3" fmla="*/ 615777 w 615777"/>
                <a:gd name="connsiteY3" fmla="*/ 431604 h 431604"/>
                <a:gd name="connsiteX4" fmla="*/ 615777 w 615777"/>
                <a:gd name="connsiteY4" fmla="*/ 431604 h 431604"/>
                <a:gd name="connsiteX5" fmla="*/ 0 w 615777"/>
                <a:gd name="connsiteY5" fmla="*/ 431604 h 431604"/>
                <a:gd name="connsiteX6" fmla="*/ 0 w 615777"/>
                <a:gd name="connsiteY6" fmla="*/ 431604 h 431604"/>
                <a:gd name="connsiteX7" fmla="*/ 0 w 615777"/>
                <a:gd name="connsiteY7" fmla="*/ 81949 h 431604"/>
                <a:gd name="connsiteX8" fmla="*/ 81949 w 615777"/>
                <a:gd name="connsiteY8" fmla="*/ 0 h 431604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615777 w 615777"/>
                <a:gd name="connsiteY4" fmla="*/ 431604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107156 w 615777"/>
                <a:gd name="connsiteY5" fmla="*/ 433985 h 433985"/>
                <a:gd name="connsiteX6" fmla="*/ 0 w 615777"/>
                <a:gd name="connsiteY6" fmla="*/ 81949 h 433985"/>
                <a:gd name="connsiteX7" fmla="*/ 81949 w 615777"/>
                <a:gd name="connsiteY7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6"/>
                <a:gd name="connsiteX1" fmla="*/ 533828 w 615777"/>
                <a:gd name="connsiteY1" fmla="*/ 0 h 433986"/>
                <a:gd name="connsiteX2" fmla="*/ 615777 w 615777"/>
                <a:gd name="connsiteY2" fmla="*/ 81949 h 433986"/>
                <a:gd name="connsiteX3" fmla="*/ 494334 w 615777"/>
                <a:gd name="connsiteY3" fmla="*/ 433986 h 433986"/>
                <a:gd name="connsiteX4" fmla="*/ 107156 w 615777"/>
                <a:gd name="connsiteY4" fmla="*/ 433985 h 433986"/>
                <a:gd name="connsiteX5" fmla="*/ 0 w 615777"/>
                <a:gd name="connsiteY5" fmla="*/ 81949 h 433986"/>
                <a:gd name="connsiteX6" fmla="*/ 81949 w 615777"/>
                <a:gd name="connsiteY6" fmla="*/ 0 h 43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5777" h="433986">
                  <a:moveTo>
                    <a:pt x="81949" y="0"/>
                  </a:moveTo>
                  <a:lnTo>
                    <a:pt x="533828" y="0"/>
                  </a:lnTo>
                  <a:cubicBezTo>
                    <a:pt x="579087" y="0"/>
                    <a:pt x="615777" y="36690"/>
                    <a:pt x="615777" y="81949"/>
                  </a:cubicBezTo>
                  <a:lnTo>
                    <a:pt x="494334" y="433986"/>
                  </a:lnTo>
                  <a:lnTo>
                    <a:pt x="107156" y="433985"/>
                  </a:lnTo>
                  <a:lnTo>
                    <a:pt x="0" y="81949"/>
                  </a:lnTo>
                  <a:cubicBezTo>
                    <a:pt x="0" y="36690"/>
                    <a:pt x="36690" y="0"/>
                    <a:pt x="81949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4" name="二等辺三角形 243">
              <a:extLst>
                <a:ext uri="{FF2B5EF4-FFF2-40B4-BE49-F238E27FC236}">
                  <a16:creationId xmlns:a16="http://schemas.microsoft.com/office/drawing/2014/main" id="{D081DE49-2BDC-4481-8592-96F0A675CF1F}"/>
                </a:ext>
              </a:extLst>
            </p:cNvPr>
            <p:cNvSpPr/>
            <p:nvPr/>
          </p:nvSpPr>
          <p:spPr bwMode="auto">
            <a:xfrm rot="10800000">
              <a:off x="765422" y="798615"/>
              <a:ext cx="172203" cy="94561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5" name="楕円 244">
              <a:extLst>
                <a:ext uri="{FF2B5EF4-FFF2-40B4-BE49-F238E27FC236}">
                  <a16:creationId xmlns:a16="http://schemas.microsoft.com/office/drawing/2014/main" id="{BA3DCD0F-E5EF-434F-9771-419A66735EFB}"/>
                </a:ext>
              </a:extLst>
            </p:cNvPr>
            <p:cNvSpPr/>
            <p:nvPr/>
          </p:nvSpPr>
          <p:spPr bwMode="auto">
            <a:xfrm>
              <a:off x="632205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2" name="フリーフォーム: 図形 471">
              <a:extLst>
                <a:ext uri="{FF2B5EF4-FFF2-40B4-BE49-F238E27FC236}">
                  <a16:creationId xmlns:a16="http://schemas.microsoft.com/office/drawing/2014/main" id="{3FAEFD00-F7CF-42BA-8D84-FC672297E56A}"/>
                </a:ext>
              </a:extLst>
            </p:cNvPr>
            <p:cNvSpPr/>
            <p:nvPr/>
          </p:nvSpPr>
          <p:spPr bwMode="auto">
            <a:xfrm>
              <a:off x="600506" y="342004"/>
              <a:ext cx="497390" cy="514940"/>
            </a:xfrm>
            <a:custGeom>
              <a:avLst/>
              <a:gdLst>
                <a:gd name="connsiteX0" fmla="*/ 248567 w 497390"/>
                <a:gd name="connsiteY0" fmla="*/ 207330 h 514940"/>
                <a:gd name="connsiteX1" fmla="*/ 70531 w 497390"/>
                <a:gd name="connsiteY1" fmla="*/ 222760 h 514940"/>
                <a:gd name="connsiteX2" fmla="*/ 54417 w 497390"/>
                <a:gd name="connsiteY2" fmla="*/ 227423 h 514940"/>
                <a:gd name="connsiteX3" fmla="*/ 45383 w 497390"/>
                <a:gd name="connsiteY3" fmla="*/ 270648 h 514940"/>
                <a:gd name="connsiteX4" fmla="*/ 47668 w 497390"/>
                <a:gd name="connsiteY4" fmla="*/ 292551 h 514940"/>
                <a:gd name="connsiteX5" fmla="*/ 48314 w 497390"/>
                <a:gd name="connsiteY5" fmla="*/ 302493 h 514940"/>
                <a:gd name="connsiteX6" fmla="*/ 48943 w 497390"/>
                <a:gd name="connsiteY6" fmla="*/ 304760 h 514940"/>
                <a:gd name="connsiteX7" fmla="*/ 49513 w 497390"/>
                <a:gd name="connsiteY7" fmla="*/ 310219 h 514940"/>
                <a:gd name="connsiteX8" fmla="*/ 56414 w 497390"/>
                <a:gd name="connsiteY8" fmla="*/ 331698 h 514940"/>
                <a:gd name="connsiteX9" fmla="*/ 84524 w 497390"/>
                <a:gd name="connsiteY9" fmla="*/ 433037 h 514940"/>
                <a:gd name="connsiteX10" fmla="*/ 100415 w 497390"/>
                <a:gd name="connsiteY10" fmla="*/ 468178 h 514940"/>
                <a:gd name="connsiteX11" fmla="*/ 153925 w 497390"/>
                <a:gd name="connsiteY11" fmla="*/ 476296 h 514940"/>
                <a:gd name="connsiteX12" fmla="*/ 248638 w 497390"/>
                <a:gd name="connsiteY12" fmla="*/ 480963 h 514940"/>
                <a:gd name="connsiteX13" fmla="*/ 343351 w 497390"/>
                <a:gd name="connsiteY13" fmla="*/ 476296 h 514940"/>
                <a:gd name="connsiteX14" fmla="*/ 398438 w 497390"/>
                <a:gd name="connsiteY14" fmla="*/ 467939 h 514940"/>
                <a:gd name="connsiteX15" fmla="*/ 414221 w 497390"/>
                <a:gd name="connsiteY15" fmla="*/ 433037 h 514940"/>
                <a:gd name="connsiteX16" fmla="*/ 450431 w 497390"/>
                <a:gd name="connsiteY16" fmla="*/ 302493 h 514940"/>
                <a:gd name="connsiteX17" fmla="*/ 451572 w 497390"/>
                <a:gd name="connsiteY17" fmla="*/ 284906 h 514940"/>
                <a:gd name="connsiteX18" fmla="*/ 450668 w 497390"/>
                <a:gd name="connsiteY18" fmla="*/ 282372 h 514940"/>
                <a:gd name="connsiteX19" fmla="*/ 451893 w 497390"/>
                <a:gd name="connsiteY19" fmla="*/ 270648 h 514940"/>
                <a:gd name="connsiteX20" fmla="*/ 442868 w 497390"/>
                <a:gd name="connsiteY20" fmla="*/ 227467 h 514940"/>
                <a:gd name="connsiteX21" fmla="*/ 426602 w 497390"/>
                <a:gd name="connsiteY21" fmla="*/ 222760 h 514940"/>
                <a:gd name="connsiteX22" fmla="*/ 248567 w 497390"/>
                <a:gd name="connsiteY22" fmla="*/ 207330 h 514940"/>
                <a:gd name="connsiteX23" fmla="*/ 248625 w 497390"/>
                <a:gd name="connsiteY23" fmla="*/ 0 h 514940"/>
                <a:gd name="connsiteX24" fmla="*/ 497250 w 497390"/>
                <a:gd name="connsiteY24" fmla="*/ 248625 h 514940"/>
                <a:gd name="connsiteX25" fmla="*/ 495753 w 497390"/>
                <a:gd name="connsiteY25" fmla="*/ 263471 h 514940"/>
                <a:gd name="connsiteX26" fmla="*/ 496858 w 497390"/>
                <a:gd name="connsiteY26" fmla="*/ 266680 h 514940"/>
                <a:gd name="connsiteX27" fmla="*/ 495462 w 497390"/>
                <a:gd name="connsiteY27" fmla="*/ 288949 h 514940"/>
                <a:gd name="connsiteX28" fmla="*/ 451169 w 497390"/>
                <a:gd name="connsiteY28" fmla="*/ 454253 h 514940"/>
                <a:gd name="connsiteX29" fmla="*/ 431863 w 497390"/>
                <a:gd name="connsiteY29" fmla="*/ 498448 h 514940"/>
                <a:gd name="connsiteX30" fmla="*/ 364479 w 497390"/>
                <a:gd name="connsiteY30" fmla="*/ 509031 h 514940"/>
                <a:gd name="connsiteX31" fmla="*/ 248625 w 497390"/>
                <a:gd name="connsiteY31" fmla="*/ 514940 h 514940"/>
                <a:gd name="connsiteX32" fmla="*/ 132771 w 497390"/>
                <a:gd name="connsiteY32" fmla="*/ 509031 h 514940"/>
                <a:gd name="connsiteX33" fmla="*/ 67316 w 497390"/>
                <a:gd name="connsiteY33" fmla="*/ 498751 h 514940"/>
                <a:gd name="connsiteX34" fmla="*/ 47878 w 497390"/>
                <a:gd name="connsiteY34" fmla="*/ 454253 h 514940"/>
                <a:gd name="connsiteX35" fmla="*/ 13494 w 497390"/>
                <a:gd name="connsiteY35" fmla="*/ 325931 h 514940"/>
                <a:gd name="connsiteX36" fmla="*/ 5051 w 497390"/>
                <a:gd name="connsiteY36" fmla="*/ 298732 h 514940"/>
                <a:gd name="connsiteX37" fmla="*/ 4355 w 497390"/>
                <a:gd name="connsiteY37" fmla="*/ 291821 h 514940"/>
                <a:gd name="connsiteX38" fmla="*/ 3585 w 497390"/>
                <a:gd name="connsiteY38" fmla="*/ 288949 h 514940"/>
                <a:gd name="connsiteX39" fmla="*/ 2796 w 497390"/>
                <a:gd name="connsiteY39" fmla="*/ 276360 h 514940"/>
                <a:gd name="connsiteX40" fmla="*/ 0 w 497390"/>
                <a:gd name="connsiteY40" fmla="*/ 248625 h 514940"/>
                <a:gd name="connsiteX41" fmla="*/ 248625 w 497390"/>
                <a:gd name="connsiteY41" fmla="*/ 0 h 51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97390" h="514940">
                  <a:moveTo>
                    <a:pt x="248567" y="207330"/>
                  </a:moveTo>
                  <a:cubicBezTo>
                    <a:pt x="185414" y="207330"/>
                    <a:pt x="125251" y="212824"/>
                    <a:pt x="70531" y="222760"/>
                  </a:cubicBezTo>
                  <a:lnTo>
                    <a:pt x="54417" y="227423"/>
                  </a:lnTo>
                  <a:lnTo>
                    <a:pt x="45383" y="270648"/>
                  </a:lnTo>
                  <a:lnTo>
                    <a:pt x="47668" y="292551"/>
                  </a:lnTo>
                  <a:lnTo>
                    <a:pt x="48314" y="302493"/>
                  </a:lnTo>
                  <a:lnTo>
                    <a:pt x="48943" y="304760"/>
                  </a:lnTo>
                  <a:lnTo>
                    <a:pt x="49513" y="310219"/>
                  </a:lnTo>
                  <a:lnTo>
                    <a:pt x="56414" y="331698"/>
                  </a:lnTo>
                  <a:lnTo>
                    <a:pt x="84524" y="433037"/>
                  </a:lnTo>
                  <a:lnTo>
                    <a:pt x="100415" y="468178"/>
                  </a:lnTo>
                  <a:lnTo>
                    <a:pt x="153925" y="476296"/>
                  </a:lnTo>
                  <a:cubicBezTo>
                    <a:pt x="184518" y="479356"/>
                    <a:pt x="216194" y="480963"/>
                    <a:pt x="248638" y="480963"/>
                  </a:cubicBezTo>
                  <a:cubicBezTo>
                    <a:pt x="281081" y="480963"/>
                    <a:pt x="312757" y="479356"/>
                    <a:pt x="343351" y="476296"/>
                  </a:cubicBezTo>
                  <a:lnTo>
                    <a:pt x="398438" y="467939"/>
                  </a:lnTo>
                  <a:lnTo>
                    <a:pt x="414221" y="433037"/>
                  </a:lnTo>
                  <a:lnTo>
                    <a:pt x="450431" y="302493"/>
                  </a:lnTo>
                  <a:cubicBezTo>
                    <a:pt x="452072" y="296575"/>
                    <a:pt x="452395" y="290615"/>
                    <a:pt x="451572" y="284906"/>
                  </a:cubicBezTo>
                  <a:lnTo>
                    <a:pt x="450668" y="282372"/>
                  </a:lnTo>
                  <a:lnTo>
                    <a:pt x="451893" y="270648"/>
                  </a:lnTo>
                  <a:lnTo>
                    <a:pt x="442868" y="227467"/>
                  </a:lnTo>
                  <a:lnTo>
                    <a:pt x="426602" y="222760"/>
                  </a:lnTo>
                  <a:cubicBezTo>
                    <a:pt x="371881" y="212824"/>
                    <a:pt x="311718" y="207330"/>
                    <a:pt x="248567" y="207330"/>
                  </a:cubicBezTo>
                  <a:close/>
                  <a:moveTo>
                    <a:pt x="248625" y="0"/>
                  </a:moveTo>
                  <a:cubicBezTo>
                    <a:pt x="385937" y="0"/>
                    <a:pt x="497250" y="111313"/>
                    <a:pt x="497250" y="248625"/>
                  </a:cubicBezTo>
                  <a:lnTo>
                    <a:pt x="495753" y="263471"/>
                  </a:lnTo>
                  <a:lnTo>
                    <a:pt x="496858" y="266680"/>
                  </a:lnTo>
                  <a:cubicBezTo>
                    <a:pt x="497864" y="273909"/>
                    <a:pt x="497470" y="281455"/>
                    <a:pt x="495462" y="288949"/>
                  </a:cubicBezTo>
                  <a:lnTo>
                    <a:pt x="451169" y="454253"/>
                  </a:lnTo>
                  <a:lnTo>
                    <a:pt x="431863" y="498448"/>
                  </a:lnTo>
                  <a:lnTo>
                    <a:pt x="364479" y="509031"/>
                  </a:lnTo>
                  <a:cubicBezTo>
                    <a:pt x="327057" y="512905"/>
                    <a:pt x="288311" y="514940"/>
                    <a:pt x="248625" y="514940"/>
                  </a:cubicBezTo>
                  <a:cubicBezTo>
                    <a:pt x="208939" y="514940"/>
                    <a:pt x="170193" y="512905"/>
                    <a:pt x="132771" y="509031"/>
                  </a:cubicBezTo>
                  <a:lnTo>
                    <a:pt x="67316" y="498751"/>
                  </a:lnTo>
                  <a:lnTo>
                    <a:pt x="47878" y="454253"/>
                  </a:lnTo>
                  <a:lnTo>
                    <a:pt x="13494" y="325931"/>
                  </a:lnTo>
                  <a:lnTo>
                    <a:pt x="5051" y="298732"/>
                  </a:lnTo>
                  <a:lnTo>
                    <a:pt x="4355" y="291821"/>
                  </a:lnTo>
                  <a:lnTo>
                    <a:pt x="3585" y="288949"/>
                  </a:lnTo>
                  <a:lnTo>
                    <a:pt x="2796" y="276360"/>
                  </a:lnTo>
                  <a:lnTo>
                    <a:pt x="0" y="248625"/>
                  </a:lnTo>
                  <a:cubicBezTo>
                    <a:pt x="0" y="111313"/>
                    <a:pt x="111313" y="0"/>
                    <a:pt x="248625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14" name="フリーフォーム: 図形 313">
              <a:extLst>
                <a:ext uri="{FF2B5EF4-FFF2-40B4-BE49-F238E27FC236}">
                  <a16:creationId xmlns:a16="http://schemas.microsoft.com/office/drawing/2014/main" id="{FFB4F07E-308C-4995-9A87-A3152D2693A9}"/>
                </a:ext>
              </a:extLst>
            </p:cNvPr>
            <p:cNvSpPr/>
            <p:nvPr/>
          </p:nvSpPr>
          <p:spPr bwMode="auto">
            <a:xfrm>
              <a:off x="598138" y="509341"/>
              <a:ext cx="501998" cy="353616"/>
            </a:xfrm>
            <a:custGeom>
              <a:avLst/>
              <a:gdLst>
                <a:gd name="connsiteX0" fmla="*/ 350616 w 501998"/>
                <a:gd name="connsiteY0" fmla="*/ 254426 h 353616"/>
                <a:gd name="connsiteX1" fmla="*/ 338811 w 501998"/>
                <a:gd name="connsiteY1" fmla="*/ 328509 h 353616"/>
                <a:gd name="connsiteX2" fmla="*/ 358297 w 501998"/>
                <a:gd name="connsiteY2" fmla="*/ 327562 h 353616"/>
                <a:gd name="connsiteX3" fmla="*/ 422025 w 501998"/>
                <a:gd name="connsiteY3" fmla="*/ 318028 h 353616"/>
                <a:gd name="connsiteX4" fmla="*/ 433942 w 501998"/>
                <a:gd name="connsiteY4" fmla="*/ 254426 h 353616"/>
                <a:gd name="connsiteX5" fmla="*/ 261369 w 501998"/>
                <a:gd name="connsiteY5" fmla="*/ 254426 h 353616"/>
                <a:gd name="connsiteX6" fmla="*/ 261369 w 501998"/>
                <a:gd name="connsiteY6" fmla="*/ 332272 h 353616"/>
                <a:gd name="connsiteX7" fmla="*/ 317650 w 501998"/>
                <a:gd name="connsiteY7" fmla="*/ 329537 h 353616"/>
                <a:gd name="connsiteX8" fmla="*/ 329619 w 501998"/>
                <a:gd name="connsiteY8" fmla="*/ 254426 h 353616"/>
                <a:gd name="connsiteX9" fmla="*/ 169139 w 501998"/>
                <a:gd name="connsiteY9" fmla="*/ 254426 h 353616"/>
                <a:gd name="connsiteX10" fmla="*/ 181118 w 501998"/>
                <a:gd name="connsiteY10" fmla="*/ 329601 h 353616"/>
                <a:gd name="connsiteX11" fmla="*/ 240632 w 501998"/>
                <a:gd name="connsiteY11" fmla="*/ 332493 h 353616"/>
                <a:gd name="connsiteX12" fmla="*/ 240632 w 501998"/>
                <a:gd name="connsiteY12" fmla="*/ 254426 h 353616"/>
                <a:gd name="connsiteX13" fmla="*/ 64882 w 501998"/>
                <a:gd name="connsiteY13" fmla="*/ 254426 h 353616"/>
                <a:gd name="connsiteX14" fmla="*/ 77258 w 501998"/>
                <a:gd name="connsiteY14" fmla="*/ 318301 h 353616"/>
                <a:gd name="connsiteX15" fmla="*/ 139161 w 501998"/>
                <a:gd name="connsiteY15" fmla="*/ 327562 h 353616"/>
                <a:gd name="connsiteX16" fmla="*/ 159956 w 501998"/>
                <a:gd name="connsiteY16" fmla="*/ 328572 h 353616"/>
                <a:gd name="connsiteX17" fmla="*/ 148140 w 501998"/>
                <a:gd name="connsiteY17" fmla="*/ 254426 h 353616"/>
                <a:gd name="connsiteX18" fmla="*/ 359316 w 501998"/>
                <a:gd name="connsiteY18" fmla="*/ 199838 h 353616"/>
                <a:gd name="connsiteX19" fmla="*/ 353921 w 501998"/>
                <a:gd name="connsiteY19" fmla="*/ 233689 h 353616"/>
                <a:gd name="connsiteX20" fmla="*/ 437827 w 501998"/>
                <a:gd name="connsiteY20" fmla="*/ 233689 h 353616"/>
                <a:gd name="connsiteX21" fmla="*/ 444169 w 501998"/>
                <a:gd name="connsiteY21" fmla="*/ 199838 h 353616"/>
                <a:gd name="connsiteX22" fmla="*/ 261369 w 501998"/>
                <a:gd name="connsiteY22" fmla="*/ 199838 h 353616"/>
                <a:gd name="connsiteX23" fmla="*/ 261369 w 501998"/>
                <a:gd name="connsiteY23" fmla="*/ 233689 h 353616"/>
                <a:gd name="connsiteX24" fmla="*/ 332923 w 501998"/>
                <a:gd name="connsiteY24" fmla="*/ 233689 h 353616"/>
                <a:gd name="connsiteX25" fmla="*/ 338318 w 501998"/>
                <a:gd name="connsiteY25" fmla="*/ 199838 h 353616"/>
                <a:gd name="connsiteX26" fmla="*/ 160440 w 501998"/>
                <a:gd name="connsiteY26" fmla="*/ 199838 h 353616"/>
                <a:gd name="connsiteX27" fmla="*/ 165834 w 501998"/>
                <a:gd name="connsiteY27" fmla="*/ 233689 h 353616"/>
                <a:gd name="connsiteX28" fmla="*/ 240632 w 501998"/>
                <a:gd name="connsiteY28" fmla="*/ 233689 h 353616"/>
                <a:gd name="connsiteX29" fmla="*/ 240632 w 501998"/>
                <a:gd name="connsiteY29" fmla="*/ 199838 h 353616"/>
                <a:gd name="connsiteX30" fmla="*/ 54306 w 501998"/>
                <a:gd name="connsiteY30" fmla="*/ 199838 h 353616"/>
                <a:gd name="connsiteX31" fmla="*/ 60865 w 501998"/>
                <a:gd name="connsiteY31" fmla="*/ 233689 h 353616"/>
                <a:gd name="connsiteX32" fmla="*/ 144836 w 501998"/>
                <a:gd name="connsiteY32" fmla="*/ 233689 h 353616"/>
                <a:gd name="connsiteX33" fmla="*/ 139442 w 501998"/>
                <a:gd name="connsiteY33" fmla="*/ 199838 h 353616"/>
                <a:gd name="connsiteX34" fmla="*/ 248646 w 501998"/>
                <a:gd name="connsiteY34" fmla="*/ 20730 h 353616"/>
                <a:gd name="connsiteX35" fmla="*/ 42687 w 501998"/>
                <a:gd name="connsiteY35" fmla="*/ 38332 h 353616"/>
                <a:gd name="connsiteX36" fmla="*/ 24045 w 501998"/>
                <a:gd name="connsiteY36" fmla="*/ 43652 h 353616"/>
                <a:gd name="connsiteX37" fmla="*/ 50288 w 501998"/>
                <a:gd name="connsiteY37" fmla="*/ 179101 h 353616"/>
                <a:gd name="connsiteX38" fmla="*/ 448055 w 501998"/>
                <a:gd name="connsiteY38" fmla="*/ 179101 h 353616"/>
                <a:gd name="connsiteX39" fmla="*/ 473423 w 501998"/>
                <a:gd name="connsiteY39" fmla="*/ 43702 h 353616"/>
                <a:gd name="connsiteX40" fmla="*/ 454606 w 501998"/>
                <a:gd name="connsiteY40" fmla="*/ 38332 h 353616"/>
                <a:gd name="connsiteX41" fmla="*/ 248646 w 501998"/>
                <a:gd name="connsiteY41" fmla="*/ 20730 h 353616"/>
                <a:gd name="connsiteX42" fmla="*/ 250901 w 501998"/>
                <a:gd name="connsiteY42" fmla="*/ 0 h 353616"/>
                <a:gd name="connsiteX43" fmla="*/ 480978 w 501998"/>
                <a:gd name="connsiteY43" fmla="*/ 19940 h 353616"/>
                <a:gd name="connsiteX44" fmla="*/ 501998 w 501998"/>
                <a:gd name="connsiteY44" fmla="*/ 26024 h 353616"/>
                <a:gd name="connsiteX45" fmla="*/ 444581 w 501998"/>
                <a:gd name="connsiteY45" fmla="*/ 336785 h 353616"/>
                <a:gd name="connsiteX46" fmla="*/ 373391 w 501998"/>
                <a:gd name="connsiteY46" fmla="*/ 347585 h 353616"/>
                <a:gd name="connsiteX47" fmla="*/ 250994 w 501998"/>
                <a:gd name="connsiteY47" fmla="*/ 353616 h 353616"/>
                <a:gd name="connsiteX48" fmla="*/ 128595 w 501998"/>
                <a:gd name="connsiteY48" fmla="*/ 347585 h 353616"/>
                <a:gd name="connsiteX49" fmla="*/ 59444 w 501998"/>
                <a:gd name="connsiteY49" fmla="*/ 337094 h 353616"/>
                <a:gd name="connsiteX50" fmla="*/ 0 w 501998"/>
                <a:gd name="connsiteY50" fmla="*/ 25967 h 353616"/>
                <a:gd name="connsiteX51" fmla="*/ 20824 w 501998"/>
                <a:gd name="connsiteY51" fmla="*/ 19940 h 353616"/>
                <a:gd name="connsiteX52" fmla="*/ 250901 w 501998"/>
                <a:gd name="connsiteY52" fmla="*/ 0 h 35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1998" h="353616">
                  <a:moveTo>
                    <a:pt x="350616" y="254426"/>
                  </a:moveTo>
                  <a:lnTo>
                    <a:pt x="338811" y="328509"/>
                  </a:lnTo>
                  <a:lnTo>
                    <a:pt x="358297" y="327562"/>
                  </a:lnTo>
                  <a:lnTo>
                    <a:pt x="422025" y="318028"/>
                  </a:lnTo>
                  <a:lnTo>
                    <a:pt x="433942" y="254426"/>
                  </a:lnTo>
                  <a:close/>
                  <a:moveTo>
                    <a:pt x="261369" y="254426"/>
                  </a:moveTo>
                  <a:lnTo>
                    <a:pt x="261369" y="332272"/>
                  </a:lnTo>
                  <a:lnTo>
                    <a:pt x="317650" y="329537"/>
                  </a:lnTo>
                  <a:lnTo>
                    <a:pt x="329619" y="254426"/>
                  </a:lnTo>
                  <a:close/>
                  <a:moveTo>
                    <a:pt x="169139" y="254426"/>
                  </a:moveTo>
                  <a:lnTo>
                    <a:pt x="181118" y="329601"/>
                  </a:lnTo>
                  <a:lnTo>
                    <a:pt x="240632" y="332493"/>
                  </a:lnTo>
                  <a:lnTo>
                    <a:pt x="240632" y="254426"/>
                  </a:lnTo>
                  <a:close/>
                  <a:moveTo>
                    <a:pt x="64882" y="254426"/>
                  </a:moveTo>
                  <a:lnTo>
                    <a:pt x="77258" y="318301"/>
                  </a:lnTo>
                  <a:lnTo>
                    <a:pt x="139161" y="327562"/>
                  </a:lnTo>
                  <a:lnTo>
                    <a:pt x="159956" y="328572"/>
                  </a:lnTo>
                  <a:lnTo>
                    <a:pt x="148140" y="254426"/>
                  </a:lnTo>
                  <a:close/>
                  <a:moveTo>
                    <a:pt x="359316" y="199838"/>
                  </a:moveTo>
                  <a:lnTo>
                    <a:pt x="353921" y="233689"/>
                  </a:lnTo>
                  <a:lnTo>
                    <a:pt x="437827" y="233689"/>
                  </a:lnTo>
                  <a:lnTo>
                    <a:pt x="444169" y="199838"/>
                  </a:lnTo>
                  <a:close/>
                  <a:moveTo>
                    <a:pt x="261369" y="199838"/>
                  </a:moveTo>
                  <a:lnTo>
                    <a:pt x="261369" y="233689"/>
                  </a:lnTo>
                  <a:lnTo>
                    <a:pt x="332923" y="233689"/>
                  </a:lnTo>
                  <a:lnTo>
                    <a:pt x="338318" y="199838"/>
                  </a:lnTo>
                  <a:close/>
                  <a:moveTo>
                    <a:pt x="160440" y="199838"/>
                  </a:moveTo>
                  <a:lnTo>
                    <a:pt x="165834" y="233689"/>
                  </a:lnTo>
                  <a:lnTo>
                    <a:pt x="240632" y="233689"/>
                  </a:lnTo>
                  <a:lnTo>
                    <a:pt x="240632" y="199838"/>
                  </a:lnTo>
                  <a:close/>
                  <a:moveTo>
                    <a:pt x="54306" y="199838"/>
                  </a:moveTo>
                  <a:lnTo>
                    <a:pt x="60865" y="233689"/>
                  </a:lnTo>
                  <a:lnTo>
                    <a:pt x="144836" y="233689"/>
                  </a:lnTo>
                  <a:lnTo>
                    <a:pt x="139442" y="199838"/>
                  </a:lnTo>
                  <a:close/>
                  <a:moveTo>
                    <a:pt x="248646" y="20730"/>
                  </a:moveTo>
                  <a:cubicBezTo>
                    <a:pt x="175589" y="20730"/>
                    <a:pt x="105990" y="26997"/>
                    <a:pt x="42687" y="38332"/>
                  </a:cubicBezTo>
                  <a:lnTo>
                    <a:pt x="24045" y="43652"/>
                  </a:lnTo>
                  <a:lnTo>
                    <a:pt x="50288" y="179101"/>
                  </a:lnTo>
                  <a:lnTo>
                    <a:pt x="448055" y="179101"/>
                  </a:lnTo>
                  <a:lnTo>
                    <a:pt x="473423" y="43702"/>
                  </a:lnTo>
                  <a:lnTo>
                    <a:pt x="454606" y="38332"/>
                  </a:lnTo>
                  <a:cubicBezTo>
                    <a:pt x="391302" y="26997"/>
                    <a:pt x="321703" y="20730"/>
                    <a:pt x="248646" y="20730"/>
                  </a:cubicBezTo>
                  <a:close/>
                  <a:moveTo>
                    <a:pt x="250901" y="0"/>
                  </a:moveTo>
                  <a:cubicBezTo>
                    <a:pt x="332513" y="0"/>
                    <a:pt x="410261" y="7100"/>
                    <a:pt x="480978" y="19940"/>
                  </a:cubicBezTo>
                  <a:lnTo>
                    <a:pt x="501998" y="26024"/>
                  </a:lnTo>
                  <a:lnTo>
                    <a:pt x="444581" y="336785"/>
                  </a:lnTo>
                  <a:lnTo>
                    <a:pt x="373391" y="347585"/>
                  </a:lnTo>
                  <a:cubicBezTo>
                    <a:pt x="333856" y="351540"/>
                    <a:pt x="292920" y="353616"/>
                    <a:pt x="250994" y="353616"/>
                  </a:cubicBezTo>
                  <a:cubicBezTo>
                    <a:pt x="209067" y="353616"/>
                    <a:pt x="168131" y="351540"/>
                    <a:pt x="128595" y="347585"/>
                  </a:cubicBezTo>
                  <a:lnTo>
                    <a:pt x="59444" y="337094"/>
                  </a:lnTo>
                  <a:lnTo>
                    <a:pt x="0" y="25967"/>
                  </a:lnTo>
                  <a:lnTo>
                    <a:pt x="20824" y="19940"/>
                  </a:lnTo>
                  <a:cubicBezTo>
                    <a:pt x="91540" y="7100"/>
                    <a:pt x="169289" y="0"/>
                    <a:pt x="25090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463D50B9-940F-43BC-9F95-A7CEC8383B22}"/>
              </a:ext>
            </a:extLst>
          </p:cNvPr>
          <p:cNvGrpSpPr/>
          <p:nvPr/>
        </p:nvGrpSpPr>
        <p:grpSpPr>
          <a:xfrm>
            <a:off x="1316325" y="342004"/>
            <a:ext cx="749403" cy="887326"/>
            <a:chOff x="1316325" y="342004"/>
            <a:chExt cx="749403" cy="887326"/>
          </a:xfrm>
        </p:grpSpPr>
        <p:sp>
          <p:nvSpPr>
            <p:cNvPr id="475" name="四角形: 上の 2 つの角を丸める 5">
              <a:extLst>
                <a:ext uri="{FF2B5EF4-FFF2-40B4-BE49-F238E27FC236}">
                  <a16:creationId xmlns:a16="http://schemas.microsoft.com/office/drawing/2014/main" id="{55AB8A98-1994-4647-8672-8830F2273E43}"/>
                </a:ext>
              </a:extLst>
            </p:cNvPr>
            <p:cNvSpPr/>
            <p:nvPr/>
          </p:nvSpPr>
          <p:spPr bwMode="auto">
            <a:xfrm>
              <a:off x="1379158" y="795344"/>
              <a:ext cx="615777" cy="433986"/>
            </a:xfrm>
            <a:custGeom>
              <a:avLst/>
              <a:gdLst>
                <a:gd name="connsiteX0" fmla="*/ 81949 w 615777"/>
                <a:gd name="connsiteY0" fmla="*/ 0 h 431604"/>
                <a:gd name="connsiteX1" fmla="*/ 533828 w 615777"/>
                <a:gd name="connsiteY1" fmla="*/ 0 h 431604"/>
                <a:gd name="connsiteX2" fmla="*/ 615777 w 615777"/>
                <a:gd name="connsiteY2" fmla="*/ 81949 h 431604"/>
                <a:gd name="connsiteX3" fmla="*/ 615777 w 615777"/>
                <a:gd name="connsiteY3" fmla="*/ 431604 h 431604"/>
                <a:gd name="connsiteX4" fmla="*/ 615777 w 615777"/>
                <a:gd name="connsiteY4" fmla="*/ 431604 h 431604"/>
                <a:gd name="connsiteX5" fmla="*/ 0 w 615777"/>
                <a:gd name="connsiteY5" fmla="*/ 431604 h 431604"/>
                <a:gd name="connsiteX6" fmla="*/ 0 w 615777"/>
                <a:gd name="connsiteY6" fmla="*/ 431604 h 431604"/>
                <a:gd name="connsiteX7" fmla="*/ 0 w 615777"/>
                <a:gd name="connsiteY7" fmla="*/ 81949 h 431604"/>
                <a:gd name="connsiteX8" fmla="*/ 81949 w 615777"/>
                <a:gd name="connsiteY8" fmla="*/ 0 h 431604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615777 w 615777"/>
                <a:gd name="connsiteY4" fmla="*/ 431604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107156 w 615777"/>
                <a:gd name="connsiteY5" fmla="*/ 433985 h 433985"/>
                <a:gd name="connsiteX6" fmla="*/ 0 w 615777"/>
                <a:gd name="connsiteY6" fmla="*/ 81949 h 433985"/>
                <a:gd name="connsiteX7" fmla="*/ 81949 w 615777"/>
                <a:gd name="connsiteY7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6"/>
                <a:gd name="connsiteX1" fmla="*/ 533828 w 615777"/>
                <a:gd name="connsiteY1" fmla="*/ 0 h 433986"/>
                <a:gd name="connsiteX2" fmla="*/ 615777 w 615777"/>
                <a:gd name="connsiteY2" fmla="*/ 81949 h 433986"/>
                <a:gd name="connsiteX3" fmla="*/ 494334 w 615777"/>
                <a:gd name="connsiteY3" fmla="*/ 433986 h 433986"/>
                <a:gd name="connsiteX4" fmla="*/ 107156 w 615777"/>
                <a:gd name="connsiteY4" fmla="*/ 433985 h 433986"/>
                <a:gd name="connsiteX5" fmla="*/ 0 w 615777"/>
                <a:gd name="connsiteY5" fmla="*/ 81949 h 433986"/>
                <a:gd name="connsiteX6" fmla="*/ 81949 w 615777"/>
                <a:gd name="connsiteY6" fmla="*/ 0 h 43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5777" h="433986">
                  <a:moveTo>
                    <a:pt x="81949" y="0"/>
                  </a:moveTo>
                  <a:lnTo>
                    <a:pt x="533828" y="0"/>
                  </a:lnTo>
                  <a:cubicBezTo>
                    <a:pt x="579087" y="0"/>
                    <a:pt x="615777" y="36690"/>
                    <a:pt x="615777" y="81949"/>
                  </a:cubicBezTo>
                  <a:lnTo>
                    <a:pt x="494334" y="433986"/>
                  </a:lnTo>
                  <a:lnTo>
                    <a:pt x="107156" y="433985"/>
                  </a:lnTo>
                  <a:lnTo>
                    <a:pt x="0" y="81949"/>
                  </a:lnTo>
                  <a:cubicBezTo>
                    <a:pt x="0" y="36690"/>
                    <a:pt x="36690" y="0"/>
                    <a:pt x="81949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4" name="楕円 483">
              <a:extLst>
                <a:ext uri="{FF2B5EF4-FFF2-40B4-BE49-F238E27FC236}">
                  <a16:creationId xmlns:a16="http://schemas.microsoft.com/office/drawing/2014/main" id="{D9B2B431-4ACB-40BE-BD40-41CC0A219288}"/>
                </a:ext>
              </a:extLst>
            </p:cNvPr>
            <p:cNvSpPr/>
            <p:nvPr/>
          </p:nvSpPr>
          <p:spPr bwMode="auto">
            <a:xfrm>
              <a:off x="1753474" y="753396"/>
              <a:ext cx="312254" cy="139780"/>
            </a:xfrm>
            <a:prstGeom prst="ellipse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3DB05C08-CCE3-443F-B3A9-9ECE5F377B2F}"/>
                </a:ext>
              </a:extLst>
            </p:cNvPr>
            <p:cNvSpPr/>
            <p:nvPr/>
          </p:nvSpPr>
          <p:spPr bwMode="auto">
            <a:xfrm>
              <a:off x="1316325" y="753396"/>
              <a:ext cx="312254" cy="139780"/>
            </a:xfrm>
            <a:prstGeom prst="ellipse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6" name="二等辺三角形 475">
              <a:extLst>
                <a:ext uri="{FF2B5EF4-FFF2-40B4-BE49-F238E27FC236}">
                  <a16:creationId xmlns:a16="http://schemas.microsoft.com/office/drawing/2014/main" id="{740740BE-8BB9-465D-BD1D-E42057427BA2}"/>
                </a:ext>
              </a:extLst>
            </p:cNvPr>
            <p:cNvSpPr/>
            <p:nvPr/>
          </p:nvSpPr>
          <p:spPr bwMode="auto">
            <a:xfrm rot="10800000">
              <a:off x="1603337" y="798615"/>
              <a:ext cx="172203" cy="94561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7" name="楕円 476">
              <a:extLst>
                <a:ext uri="{FF2B5EF4-FFF2-40B4-BE49-F238E27FC236}">
                  <a16:creationId xmlns:a16="http://schemas.microsoft.com/office/drawing/2014/main" id="{AD6B6477-D212-4B2F-9F38-B10A7CC0C3BE}"/>
                </a:ext>
              </a:extLst>
            </p:cNvPr>
            <p:cNvSpPr/>
            <p:nvPr/>
          </p:nvSpPr>
          <p:spPr bwMode="auto">
            <a:xfrm>
              <a:off x="1470120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82" name="フリーフォーム: 図形 481">
              <a:extLst>
                <a:ext uri="{FF2B5EF4-FFF2-40B4-BE49-F238E27FC236}">
                  <a16:creationId xmlns:a16="http://schemas.microsoft.com/office/drawing/2014/main" id="{0219F70C-7514-4C8F-ACB4-88AA211F7F5D}"/>
                </a:ext>
              </a:extLst>
            </p:cNvPr>
            <p:cNvSpPr/>
            <p:nvPr/>
          </p:nvSpPr>
          <p:spPr bwMode="auto">
            <a:xfrm>
              <a:off x="1438421" y="342004"/>
              <a:ext cx="497390" cy="514940"/>
            </a:xfrm>
            <a:custGeom>
              <a:avLst/>
              <a:gdLst>
                <a:gd name="connsiteX0" fmla="*/ 248567 w 497390"/>
                <a:gd name="connsiteY0" fmla="*/ 207330 h 514940"/>
                <a:gd name="connsiteX1" fmla="*/ 70531 w 497390"/>
                <a:gd name="connsiteY1" fmla="*/ 222760 h 514940"/>
                <a:gd name="connsiteX2" fmla="*/ 54417 w 497390"/>
                <a:gd name="connsiteY2" fmla="*/ 227423 h 514940"/>
                <a:gd name="connsiteX3" fmla="*/ 45383 w 497390"/>
                <a:gd name="connsiteY3" fmla="*/ 270648 h 514940"/>
                <a:gd name="connsiteX4" fmla="*/ 47668 w 497390"/>
                <a:gd name="connsiteY4" fmla="*/ 292551 h 514940"/>
                <a:gd name="connsiteX5" fmla="*/ 48314 w 497390"/>
                <a:gd name="connsiteY5" fmla="*/ 302493 h 514940"/>
                <a:gd name="connsiteX6" fmla="*/ 48943 w 497390"/>
                <a:gd name="connsiteY6" fmla="*/ 304760 h 514940"/>
                <a:gd name="connsiteX7" fmla="*/ 49513 w 497390"/>
                <a:gd name="connsiteY7" fmla="*/ 310219 h 514940"/>
                <a:gd name="connsiteX8" fmla="*/ 56414 w 497390"/>
                <a:gd name="connsiteY8" fmla="*/ 331698 h 514940"/>
                <a:gd name="connsiteX9" fmla="*/ 84524 w 497390"/>
                <a:gd name="connsiteY9" fmla="*/ 433037 h 514940"/>
                <a:gd name="connsiteX10" fmla="*/ 100415 w 497390"/>
                <a:gd name="connsiteY10" fmla="*/ 468178 h 514940"/>
                <a:gd name="connsiteX11" fmla="*/ 153925 w 497390"/>
                <a:gd name="connsiteY11" fmla="*/ 476296 h 514940"/>
                <a:gd name="connsiteX12" fmla="*/ 248638 w 497390"/>
                <a:gd name="connsiteY12" fmla="*/ 480963 h 514940"/>
                <a:gd name="connsiteX13" fmla="*/ 343351 w 497390"/>
                <a:gd name="connsiteY13" fmla="*/ 476296 h 514940"/>
                <a:gd name="connsiteX14" fmla="*/ 398438 w 497390"/>
                <a:gd name="connsiteY14" fmla="*/ 467939 h 514940"/>
                <a:gd name="connsiteX15" fmla="*/ 414221 w 497390"/>
                <a:gd name="connsiteY15" fmla="*/ 433037 h 514940"/>
                <a:gd name="connsiteX16" fmla="*/ 450431 w 497390"/>
                <a:gd name="connsiteY16" fmla="*/ 302493 h 514940"/>
                <a:gd name="connsiteX17" fmla="*/ 451572 w 497390"/>
                <a:gd name="connsiteY17" fmla="*/ 284906 h 514940"/>
                <a:gd name="connsiteX18" fmla="*/ 450668 w 497390"/>
                <a:gd name="connsiteY18" fmla="*/ 282372 h 514940"/>
                <a:gd name="connsiteX19" fmla="*/ 451893 w 497390"/>
                <a:gd name="connsiteY19" fmla="*/ 270648 h 514940"/>
                <a:gd name="connsiteX20" fmla="*/ 442868 w 497390"/>
                <a:gd name="connsiteY20" fmla="*/ 227467 h 514940"/>
                <a:gd name="connsiteX21" fmla="*/ 426602 w 497390"/>
                <a:gd name="connsiteY21" fmla="*/ 222760 h 514940"/>
                <a:gd name="connsiteX22" fmla="*/ 248567 w 497390"/>
                <a:gd name="connsiteY22" fmla="*/ 207330 h 514940"/>
                <a:gd name="connsiteX23" fmla="*/ 248625 w 497390"/>
                <a:gd name="connsiteY23" fmla="*/ 0 h 514940"/>
                <a:gd name="connsiteX24" fmla="*/ 497250 w 497390"/>
                <a:gd name="connsiteY24" fmla="*/ 248625 h 514940"/>
                <a:gd name="connsiteX25" fmla="*/ 495753 w 497390"/>
                <a:gd name="connsiteY25" fmla="*/ 263471 h 514940"/>
                <a:gd name="connsiteX26" fmla="*/ 496858 w 497390"/>
                <a:gd name="connsiteY26" fmla="*/ 266680 h 514940"/>
                <a:gd name="connsiteX27" fmla="*/ 495462 w 497390"/>
                <a:gd name="connsiteY27" fmla="*/ 288949 h 514940"/>
                <a:gd name="connsiteX28" fmla="*/ 451169 w 497390"/>
                <a:gd name="connsiteY28" fmla="*/ 454253 h 514940"/>
                <a:gd name="connsiteX29" fmla="*/ 431863 w 497390"/>
                <a:gd name="connsiteY29" fmla="*/ 498448 h 514940"/>
                <a:gd name="connsiteX30" fmla="*/ 364479 w 497390"/>
                <a:gd name="connsiteY30" fmla="*/ 509031 h 514940"/>
                <a:gd name="connsiteX31" fmla="*/ 248625 w 497390"/>
                <a:gd name="connsiteY31" fmla="*/ 514940 h 514940"/>
                <a:gd name="connsiteX32" fmla="*/ 132771 w 497390"/>
                <a:gd name="connsiteY32" fmla="*/ 509031 h 514940"/>
                <a:gd name="connsiteX33" fmla="*/ 67316 w 497390"/>
                <a:gd name="connsiteY33" fmla="*/ 498751 h 514940"/>
                <a:gd name="connsiteX34" fmla="*/ 47878 w 497390"/>
                <a:gd name="connsiteY34" fmla="*/ 454253 h 514940"/>
                <a:gd name="connsiteX35" fmla="*/ 13494 w 497390"/>
                <a:gd name="connsiteY35" fmla="*/ 325931 h 514940"/>
                <a:gd name="connsiteX36" fmla="*/ 5051 w 497390"/>
                <a:gd name="connsiteY36" fmla="*/ 298732 h 514940"/>
                <a:gd name="connsiteX37" fmla="*/ 4355 w 497390"/>
                <a:gd name="connsiteY37" fmla="*/ 291821 h 514940"/>
                <a:gd name="connsiteX38" fmla="*/ 3585 w 497390"/>
                <a:gd name="connsiteY38" fmla="*/ 288949 h 514940"/>
                <a:gd name="connsiteX39" fmla="*/ 2796 w 497390"/>
                <a:gd name="connsiteY39" fmla="*/ 276360 h 514940"/>
                <a:gd name="connsiteX40" fmla="*/ 0 w 497390"/>
                <a:gd name="connsiteY40" fmla="*/ 248625 h 514940"/>
                <a:gd name="connsiteX41" fmla="*/ 248625 w 497390"/>
                <a:gd name="connsiteY41" fmla="*/ 0 h 51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97390" h="514940">
                  <a:moveTo>
                    <a:pt x="248567" y="207330"/>
                  </a:moveTo>
                  <a:cubicBezTo>
                    <a:pt x="185414" y="207330"/>
                    <a:pt x="125251" y="212824"/>
                    <a:pt x="70531" y="222760"/>
                  </a:cubicBezTo>
                  <a:lnTo>
                    <a:pt x="54417" y="227423"/>
                  </a:lnTo>
                  <a:lnTo>
                    <a:pt x="45383" y="270648"/>
                  </a:lnTo>
                  <a:lnTo>
                    <a:pt x="47668" y="292551"/>
                  </a:lnTo>
                  <a:lnTo>
                    <a:pt x="48314" y="302493"/>
                  </a:lnTo>
                  <a:lnTo>
                    <a:pt x="48943" y="304760"/>
                  </a:lnTo>
                  <a:lnTo>
                    <a:pt x="49513" y="310219"/>
                  </a:lnTo>
                  <a:lnTo>
                    <a:pt x="56414" y="331698"/>
                  </a:lnTo>
                  <a:lnTo>
                    <a:pt x="84524" y="433037"/>
                  </a:lnTo>
                  <a:lnTo>
                    <a:pt x="100415" y="468178"/>
                  </a:lnTo>
                  <a:lnTo>
                    <a:pt x="153925" y="476296"/>
                  </a:lnTo>
                  <a:cubicBezTo>
                    <a:pt x="184518" y="479356"/>
                    <a:pt x="216194" y="480963"/>
                    <a:pt x="248638" y="480963"/>
                  </a:cubicBezTo>
                  <a:cubicBezTo>
                    <a:pt x="281081" y="480963"/>
                    <a:pt x="312757" y="479356"/>
                    <a:pt x="343351" y="476296"/>
                  </a:cubicBezTo>
                  <a:lnTo>
                    <a:pt x="398438" y="467939"/>
                  </a:lnTo>
                  <a:lnTo>
                    <a:pt x="414221" y="433037"/>
                  </a:lnTo>
                  <a:lnTo>
                    <a:pt x="450431" y="302493"/>
                  </a:lnTo>
                  <a:cubicBezTo>
                    <a:pt x="452072" y="296575"/>
                    <a:pt x="452395" y="290615"/>
                    <a:pt x="451572" y="284906"/>
                  </a:cubicBezTo>
                  <a:lnTo>
                    <a:pt x="450668" y="282372"/>
                  </a:lnTo>
                  <a:lnTo>
                    <a:pt x="451893" y="270648"/>
                  </a:lnTo>
                  <a:lnTo>
                    <a:pt x="442868" y="227467"/>
                  </a:lnTo>
                  <a:lnTo>
                    <a:pt x="426602" y="222760"/>
                  </a:lnTo>
                  <a:cubicBezTo>
                    <a:pt x="371881" y="212824"/>
                    <a:pt x="311718" y="207330"/>
                    <a:pt x="248567" y="207330"/>
                  </a:cubicBezTo>
                  <a:close/>
                  <a:moveTo>
                    <a:pt x="248625" y="0"/>
                  </a:moveTo>
                  <a:cubicBezTo>
                    <a:pt x="385937" y="0"/>
                    <a:pt x="497250" y="111313"/>
                    <a:pt x="497250" y="248625"/>
                  </a:cubicBezTo>
                  <a:lnTo>
                    <a:pt x="495753" y="263471"/>
                  </a:lnTo>
                  <a:lnTo>
                    <a:pt x="496858" y="266680"/>
                  </a:lnTo>
                  <a:cubicBezTo>
                    <a:pt x="497864" y="273909"/>
                    <a:pt x="497470" y="281455"/>
                    <a:pt x="495462" y="288949"/>
                  </a:cubicBezTo>
                  <a:lnTo>
                    <a:pt x="451169" y="454253"/>
                  </a:lnTo>
                  <a:lnTo>
                    <a:pt x="431863" y="498448"/>
                  </a:lnTo>
                  <a:lnTo>
                    <a:pt x="364479" y="509031"/>
                  </a:lnTo>
                  <a:cubicBezTo>
                    <a:pt x="327057" y="512905"/>
                    <a:pt x="288311" y="514940"/>
                    <a:pt x="248625" y="514940"/>
                  </a:cubicBezTo>
                  <a:cubicBezTo>
                    <a:pt x="208939" y="514940"/>
                    <a:pt x="170193" y="512905"/>
                    <a:pt x="132771" y="509031"/>
                  </a:cubicBezTo>
                  <a:lnTo>
                    <a:pt x="67316" y="498751"/>
                  </a:lnTo>
                  <a:lnTo>
                    <a:pt x="47878" y="454253"/>
                  </a:lnTo>
                  <a:lnTo>
                    <a:pt x="13494" y="325931"/>
                  </a:lnTo>
                  <a:lnTo>
                    <a:pt x="5051" y="298732"/>
                  </a:lnTo>
                  <a:lnTo>
                    <a:pt x="4355" y="291821"/>
                  </a:lnTo>
                  <a:lnTo>
                    <a:pt x="3585" y="288949"/>
                  </a:lnTo>
                  <a:lnTo>
                    <a:pt x="2796" y="276360"/>
                  </a:lnTo>
                  <a:lnTo>
                    <a:pt x="0" y="248625"/>
                  </a:lnTo>
                  <a:cubicBezTo>
                    <a:pt x="0" y="111313"/>
                    <a:pt x="111313" y="0"/>
                    <a:pt x="248625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483" name="フリーフォーム: 図形 482">
              <a:extLst>
                <a:ext uri="{FF2B5EF4-FFF2-40B4-BE49-F238E27FC236}">
                  <a16:creationId xmlns:a16="http://schemas.microsoft.com/office/drawing/2014/main" id="{5FBB5C3A-36FA-404D-BBE7-1154F43073B7}"/>
                </a:ext>
              </a:extLst>
            </p:cNvPr>
            <p:cNvSpPr/>
            <p:nvPr/>
          </p:nvSpPr>
          <p:spPr bwMode="auto">
            <a:xfrm>
              <a:off x="1436053" y="509341"/>
              <a:ext cx="501998" cy="353616"/>
            </a:xfrm>
            <a:custGeom>
              <a:avLst/>
              <a:gdLst>
                <a:gd name="connsiteX0" fmla="*/ 350616 w 501998"/>
                <a:gd name="connsiteY0" fmla="*/ 254426 h 353616"/>
                <a:gd name="connsiteX1" fmla="*/ 338811 w 501998"/>
                <a:gd name="connsiteY1" fmla="*/ 328509 h 353616"/>
                <a:gd name="connsiteX2" fmla="*/ 358297 w 501998"/>
                <a:gd name="connsiteY2" fmla="*/ 327562 h 353616"/>
                <a:gd name="connsiteX3" fmla="*/ 422025 w 501998"/>
                <a:gd name="connsiteY3" fmla="*/ 318028 h 353616"/>
                <a:gd name="connsiteX4" fmla="*/ 433942 w 501998"/>
                <a:gd name="connsiteY4" fmla="*/ 254426 h 353616"/>
                <a:gd name="connsiteX5" fmla="*/ 261369 w 501998"/>
                <a:gd name="connsiteY5" fmla="*/ 254426 h 353616"/>
                <a:gd name="connsiteX6" fmla="*/ 261369 w 501998"/>
                <a:gd name="connsiteY6" fmla="*/ 332272 h 353616"/>
                <a:gd name="connsiteX7" fmla="*/ 317650 w 501998"/>
                <a:gd name="connsiteY7" fmla="*/ 329537 h 353616"/>
                <a:gd name="connsiteX8" fmla="*/ 329619 w 501998"/>
                <a:gd name="connsiteY8" fmla="*/ 254426 h 353616"/>
                <a:gd name="connsiteX9" fmla="*/ 169139 w 501998"/>
                <a:gd name="connsiteY9" fmla="*/ 254426 h 353616"/>
                <a:gd name="connsiteX10" fmla="*/ 181118 w 501998"/>
                <a:gd name="connsiteY10" fmla="*/ 329601 h 353616"/>
                <a:gd name="connsiteX11" fmla="*/ 240632 w 501998"/>
                <a:gd name="connsiteY11" fmla="*/ 332493 h 353616"/>
                <a:gd name="connsiteX12" fmla="*/ 240632 w 501998"/>
                <a:gd name="connsiteY12" fmla="*/ 254426 h 353616"/>
                <a:gd name="connsiteX13" fmla="*/ 64882 w 501998"/>
                <a:gd name="connsiteY13" fmla="*/ 254426 h 353616"/>
                <a:gd name="connsiteX14" fmla="*/ 77258 w 501998"/>
                <a:gd name="connsiteY14" fmla="*/ 318301 h 353616"/>
                <a:gd name="connsiteX15" fmla="*/ 139161 w 501998"/>
                <a:gd name="connsiteY15" fmla="*/ 327562 h 353616"/>
                <a:gd name="connsiteX16" fmla="*/ 159956 w 501998"/>
                <a:gd name="connsiteY16" fmla="*/ 328572 h 353616"/>
                <a:gd name="connsiteX17" fmla="*/ 148140 w 501998"/>
                <a:gd name="connsiteY17" fmla="*/ 254426 h 353616"/>
                <a:gd name="connsiteX18" fmla="*/ 359316 w 501998"/>
                <a:gd name="connsiteY18" fmla="*/ 199838 h 353616"/>
                <a:gd name="connsiteX19" fmla="*/ 353921 w 501998"/>
                <a:gd name="connsiteY19" fmla="*/ 233689 h 353616"/>
                <a:gd name="connsiteX20" fmla="*/ 437827 w 501998"/>
                <a:gd name="connsiteY20" fmla="*/ 233689 h 353616"/>
                <a:gd name="connsiteX21" fmla="*/ 444169 w 501998"/>
                <a:gd name="connsiteY21" fmla="*/ 199838 h 353616"/>
                <a:gd name="connsiteX22" fmla="*/ 261369 w 501998"/>
                <a:gd name="connsiteY22" fmla="*/ 199838 h 353616"/>
                <a:gd name="connsiteX23" fmla="*/ 261369 w 501998"/>
                <a:gd name="connsiteY23" fmla="*/ 233689 h 353616"/>
                <a:gd name="connsiteX24" fmla="*/ 332923 w 501998"/>
                <a:gd name="connsiteY24" fmla="*/ 233689 h 353616"/>
                <a:gd name="connsiteX25" fmla="*/ 338318 w 501998"/>
                <a:gd name="connsiteY25" fmla="*/ 199838 h 353616"/>
                <a:gd name="connsiteX26" fmla="*/ 160440 w 501998"/>
                <a:gd name="connsiteY26" fmla="*/ 199838 h 353616"/>
                <a:gd name="connsiteX27" fmla="*/ 165834 w 501998"/>
                <a:gd name="connsiteY27" fmla="*/ 233689 h 353616"/>
                <a:gd name="connsiteX28" fmla="*/ 240632 w 501998"/>
                <a:gd name="connsiteY28" fmla="*/ 233689 h 353616"/>
                <a:gd name="connsiteX29" fmla="*/ 240632 w 501998"/>
                <a:gd name="connsiteY29" fmla="*/ 199838 h 353616"/>
                <a:gd name="connsiteX30" fmla="*/ 54306 w 501998"/>
                <a:gd name="connsiteY30" fmla="*/ 199838 h 353616"/>
                <a:gd name="connsiteX31" fmla="*/ 60865 w 501998"/>
                <a:gd name="connsiteY31" fmla="*/ 233689 h 353616"/>
                <a:gd name="connsiteX32" fmla="*/ 144836 w 501998"/>
                <a:gd name="connsiteY32" fmla="*/ 233689 h 353616"/>
                <a:gd name="connsiteX33" fmla="*/ 139442 w 501998"/>
                <a:gd name="connsiteY33" fmla="*/ 199838 h 353616"/>
                <a:gd name="connsiteX34" fmla="*/ 248646 w 501998"/>
                <a:gd name="connsiteY34" fmla="*/ 20730 h 353616"/>
                <a:gd name="connsiteX35" fmla="*/ 42687 w 501998"/>
                <a:gd name="connsiteY35" fmla="*/ 38332 h 353616"/>
                <a:gd name="connsiteX36" fmla="*/ 24045 w 501998"/>
                <a:gd name="connsiteY36" fmla="*/ 43652 h 353616"/>
                <a:gd name="connsiteX37" fmla="*/ 50288 w 501998"/>
                <a:gd name="connsiteY37" fmla="*/ 179101 h 353616"/>
                <a:gd name="connsiteX38" fmla="*/ 448055 w 501998"/>
                <a:gd name="connsiteY38" fmla="*/ 179101 h 353616"/>
                <a:gd name="connsiteX39" fmla="*/ 473423 w 501998"/>
                <a:gd name="connsiteY39" fmla="*/ 43702 h 353616"/>
                <a:gd name="connsiteX40" fmla="*/ 454606 w 501998"/>
                <a:gd name="connsiteY40" fmla="*/ 38332 h 353616"/>
                <a:gd name="connsiteX41" fmla="*/ 248646 w 501998"/>
                <a:gd name="connsiteY41" fmla="*/ 20730 h 353616"/>
                <a:gd name="connsiteX42" fmla="*/ 250901 w 501998"/>
                <a:gd name="connsiteY42" fmla="*/ 0 h 353616"/>
                <a:gd name="connsiteX43" fmla="*/ 480978 w 501998"/>
                <a:gd name="connsiteY43" fmla="*/ 19940 h 353616"/>
                <a:gd name="connsiteX44" fmla="*/ 501998 w 501998"/>
                <a:gd name="connsiteY44" fmla="*/ 26024 h 353616"/>
                <a:gd name="connsiteX45" fmla="*/ 444581 w 501998"/>
                <a:gd name="connsiteY45" fmla="*/ 336785 h 353616"/>
                <a:gd name="connsiteX46" fmla="*/ 373391 w 501998"/>
                <a:gd name="connsiteY46" fmla="*/ 347585 h 353616"/>
                <a:gd name="connsiteX47" fmla="*/ 250994 w 501998"/>
                <a:gd name="connsiteY47" fmla="*/ 353616 h 353616"/>
                <a:gd name="connsiteX48" fmla="*/ 128595 w 501998"/>
                <a:gd name="connsiteY48" fmla="*/ 347585 h 353616"/>
                <a:gd name="connsiteX49" fmla="*/ 59444 w 501998"/>
                <a:gd name="connsiteY49" fmla="*/ 337094 h 353616"/>
                <a:gd name="connsiteX50" fmla="*/ 0 w 501998"/>
                <a:gd name="connsiteY50" fmla="*/ 25967 h 353616"/>
                <a:gd name="connsiteX51" fmla="*/ 20824 w 501998"/>
                <a:gd name="connsiteY51" fmla="*/ 19940 h 353616"/>
                <a:gd name="connsiteX52" fmla="*/ 250901 w 501998"/>
                <a:gd name="connsiteY52" fmla="*/ 0 h 35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1998" h="353616">
                  <a:moveTo>
                    <a:pt x="350616" y="254426"/>
                  </a:moveTo>
                  <a:lnTo>
                    <a:pt x="338811" y="328509"/>
                  </a:lnTo>
                  <a:lnTo>
                    <a:pt x="358297" y="327562"/>
                  </a:lnTo>
                  <a:lnTo>
                    <a:pt x="422025" y="318028"/>
                  </a:lnTo>
                  <a:lnTo>
                    <a:pt x="433942" y="254426"/>
                  </a:lnTo>
                  <a:close/>
                  <a:moveTo>
                    <a:pt x="261369" y="254426"/>
                  </a:moveTo>
                  <a:lnTo>
                    <a:pt x="261369" y="332272"/>
                  </a:lnTo>
                  <a:lnTo>
                    <a:pt x="317650" y="329537"/>
                  </a:lnTo>
                  <a:lnTo>
                    <a:pt x="329619" y="254426"/>
                  </a:lnTo>
                  <a:close/>
                  <a:moveTo>
                    <a:pt x="169139" y="254426"/>
                  </a:moveTo>
                  <a:lnTo>
                    <a:pt x="181118" y="329601"/>
                  </a:lnTo>
                  <a:lnTo>
                    <a:pt x="240632" y="332493"/>
                  </a:lnTo>
                  <a:lnTo>
                    <a:pt x="240632" y="254426"/>
                  </a:lnTo>
                  <a:close/>
                  <a:moveTo>
                    <a:pt x="64882" y="254426"/>
                  </a:moveTo>
                  <a:lnTo>
                    <a:pt x="77258" y="318301"/>
                  </a:lnTo>
                  <a:lnTo>
                    <a:pt x="139161" y="327562"/>
                  </a:lnTo>
                  <a:lnTo>
                    <a:pt x="159956" y="328572"/>
                  </a:lnTo>
                  <a:lnTo>
                    <a:pt x="148140" y="254426"/>
                  </a:lnTo>
                  <a:close/>
                  <a:moveTo>
                    <a:pt x="359316" y="199838"/>
                  </a:moveTo>
                  <a:lnTo>
                    <a:pt x="353921" y="233689"/>
                  </a:lnTo>
                  <a:lnTo>
                    <a:pt x="437827" y="233689"/>
                  </a:lnTo>
                  <a:lnTo>
                    <a:pt x="444169" y="199838"/>
                  </a:lnTo>
                  <a:close/>
                  <a:moveTo>
                    <a:pt x="261369" y="199838"/>
                  </a:moveTo>
                  <a:lnTo>
                    <a:pt x="261369" y="233689"/>
                  </a:lnTo>
                  <a:lnTo>
                    <a:pt x="332923" y="233689"/>
                  </a:lnTo>
                  <a:lnTo>
                    <a:pt x="338318" y="199838"/>
                  </a:lnTo>
                  <a:close/>
                  <a:moveTo>
                    <a:pt x="160440" y="199838"/>
                  </a:moveTo>
                  <a:lnTo>
                    <a:pt x="165834" y="233689"/>
                  </a:lnTo>
                  <a:lnTo>
                    <a:pt x="240632" y="233689"/>
                  </a:lnTo>
                  <a:lnTo>
                    <a:pt x="240632" y="199838"/>
                  </a:lnTo>
                  <a:close/>
                  <a:moveTo>
                    <a:pt x="54306" y="199838"/>
                  </a:moveTo>
                  <a:lnTo>
                    <a:pt x="60865" y="233689"/>
                  </a:lnTo>
                  <a:lnTo>
                    <a:pt x="144836" y="233689"/>
                  </a:lnTo>
                  <a:lnTo>
                    <a:pt x="139442" y="199838"/>
                  </a:lnTo>
                  <a:close/>
                  <a:moveTo>
                    <a:pt x="248646" y="20730"/>
                  </a:moveTo>
                  <a:cubicBezTo>
                    <a:pt x="175589" y="20730"/>
                    <a:pt x="105990" y="26997"/>
                    <a:pt x="42687" y="38332"/>
                  </a:cubicBezTo>
                  <a:lnTo>
                    <a:pt x="24045" y="43652"/>
                  </a:lnTo>
                  <a:lnTo>
                    <a:pt x="50288" y="179101"/>
                  </a:lnTo>
                  <a:lnTo>
                    <a:pt x="448055" y="179101"/>
                  </a:lnTo>
                  <a:lnTo>
                    <a:pt x="473423" y="43702"/>
                  </a:lnTo>
                  <a:lnTo>
                    <a:pt x="454606" y="38332"/>
                  </a:lnTo>
                  <a:cubicBezTo>
                    <a:pt x="391302" y="26997"/>
                    <a:pt x="321703" y="20730"/>
                    <a:pt x="248646" y="20730"/>
                  </a:cubicBezTo>
                  <a:close/>
                  <a:moveTo>
                    <a:pt x="250901" y="0"/>
                  </a:moveTo>
                  <a:cubicBezTo>
                    <a:pt x="332513" y="0"/>
                    <a:pt x="410261" y="7100"/>
                    <a:pt x="480978" y="19940"/>
                  </a:cubicBezTo>
                  <a:lnTo>
                    <a:pt x="501998" y="26024"/>
                  </a:lnTo>
                  <a:lnTo>
                    <a:pt x="444581" y="336785"/>
                  </a:lnTo>
                  <a:lnTo>
                    <a:pt x="373391" y="347585"/>
                  </a:lnTo>
                  <a:cubicBezTo>
                    <a:pt x="333856" y="351540"/>
                    <a:pt x="292920" y="353616"/>
                    <a:pt x="250994" y="353616"/>
                  </a:cubicBezTo>
                  <a:cubicBezTo>
                    <a:pt x="209067" y="353616"/>
                    <a:pt x="168131" y="351540"/>
                    <a:pt x="128595" y="347585"/>
                  </a:cubicBezTo>
                  <a:lnTo>
                    <a:pt x="59444" y="337094"/>
                  </a:lnTo>
                  <a:lnTo>
                    <a:pt x="0" y="25967"/>
                  </a:lnTo>
                  <a:lnTo>
                    <a:pt x="20824" y="19940"/>
                  </a:lnTo>
                  <a:cubicBezTo>
                    <a:pt x="91540" y="7100"/>
                    <a:pt x="169289" y="0"/>
                    <a:pt x="25090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7CF51B2B-6A4D-4F2C-BD0E-DE04B7832D6F}"/>
              </a:ext>
            </a:extLst>
          </p:cNvPr>
          <p:cNvGrpSpPr/>
          <p:nvPr/>
        </p:nvGrpSpPr>
        <p:grpSpPr>
          <a:xfrm>
            <a:off x="2464933" y="342004"/>
            <a:ext cx="615777" cy="887326"/>
            <a:chOff x="2464933" y="342004"/>
            <a:chExt cx="615777" cy="887326"/>
          </a:xfrm>
        </p:grpSpPr>
        <p:sp>
          <p:nvSpPr>
            <p:cNvPr id="488" name="四角形: 上の 2 つの角を丸める 5">
              <a:extLst>
                <a:ext uri="{FF2B5EF4-FFF2-40B4-BE49-F238E27FC236}">
                  <a16:creationId xmlns:a16="http://schemas.microsoft.com/office/drawing/2014/main" id="{BD8EB10B-F6DA-462E-A79A-75B16CEA0AE7}"/>
                </a:ext>
              </a:extLst>
            </p:cNvPr>
            <p:cNvSpPr/>
            <p:nvPr/>
          </p:nvSpPr>
          <p:spPr bwMode="auto">
            <a:xfrm>
              <a:off x="2464933" y="795344"/>
              <a:ext cx="615777" cy="433986"/>
            </a:xfrm>
            <a:custGeom>
              <a:avLst/>
              <a:gdLst>
                <a:gd name="connsiteX0" fmla="*/ 81949 w 615777"/>
                <a:gd name="connsiteY0" fmla="*/ 0 h 431604"/>
                <a:gd name="connsiteX1" fmla="*/ 533828 w 615777"/>
                <a:gd name="connsiteY1" fmla="*/ 0 h 431604"/>
                <a:gd name="connsiteX2" fmla="*/ 615777 w 615777"/>
                <a:gd name="connsiteY2" fmla="*/ 81949 h 431604"/>
                <a:gd name="connsiteX3" fmla="*/ 615777 w 615777"/>
                <a:gd name="connsiteY3" fmla="*/ 431604 h 431604"/>
                <a:gd name="connsiteX4" fmla="*/ 615777 w 615777"/>
                <a:gd name="connsiteY4" fmla="*/ 431604 h 431604"/>
                <a:gd name="connsiteX5" fmla="*/ 0 w 615777"/>
                <a:gd name="connsiteY5" fmla="*/ 431604 h 431604"/>
                <a:gd name="connsiteX6" fmla="*/ 0 w 615777"/>
                <a:gd name="connsiteY6" fmla="*/ 431604 h 431604"/>
                <a:gd name="connsiteX7" fmla="*/ 0 w 615777"/>
                <a:gd name="connsiteY7" fmla="*/ 81949 h 431604"/>
                <a:gd name="connsiteX8" fmla="*/ 81949 w 615777"/>
                <a:gd name="connsiteY8" fmla="*/ 0 h 431604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615777 w 615777"/>
                <a:gd name="connsiteY4" fmla="*/ 431604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107156 w 615777"/>
                <a:gd name="connsiteY5" fmla="*/ 433985 h 433985"/>
                <a:gd name="connsiteX6" fmla="*/ 0 w 615777"/>
                <a:gd name="connsiteY6" fmla="*/ 81949 h 433985"/>
                <a:gd name="connsiteX7" fmla="*/ 81949 w 615777"/>
                <a:gd name="connsiteY7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6"/>
                <a:gd name="connsiteX1" fmla="*/ 533828 w 615777"/>
                <a:gd name="connsiteY1" fmla="*/ 0 h 433986"/>
                <a:gd name="connsiteX2" fmla="*/ 615777 w 615777"/>
                <a:gd name="connsiteY2" fmla="*/ 81949 h 433986"/>
                <a:gd name="connsiteX3" fmla="*/ 494334 w 615777"/>
                <a:gd name="connsiteY3" fmla="*/ 433986 h 433986"/>
                <a:gd name="connsiteX4" fmla="*/ 107156 w 615777"/>
                <a:gd name="connsiteY4" fmla="*/ 433985 h 433986"/>
                <a:gd name="connsiteX5" fmla="*/ 0 w 615777"/>
                <a:gd name="connsiteY5" fmla="*/ 81949 h 433986"/>
                <a:gd name="connsiteX6" fmla="*/ 81949 w 615777"/>
                <a:gd name="connsiteY6" fmla="*/ 0 h 43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5777" h="433986">
                  <a:moveTo>
                    <a:pt x="81949" y="0"/>
                  </a:moveTo>
                  <a:lnTo>
                    <a:pt x="533828" y="0"/>
                  </a:lnTo>
                  <a:cubicBezTo>
                    <a:pt x="579087" y="0"/>
                    <a:pt x="615777" y="36690"/>
                    <a:pt x="615777" y="81949"/>
                  </a:cubicBezTo>
                  <a:lnTo>
                    <a:pt x="494334" y="433986"/>
                  </a:lnTo>
                  <a:lnTo>
                    <a:pt x="107156" y="433985"/>
                  </a:lnTo>
                  <a:lnTo>
                    <a:pt x="0" y="81949"/>
                  </a:lnTo>
                  <a:cubicBezTo>
                    <a:pt x="0" y="36690"/>
                    <a:pt x="36690" y="0"/>
                    <a:pt x="81949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9" name="二等辺三角形 488">
              <a:extLst>
                <a:ext uri="{FF2B5EF4-FFF2-40B4-BE49-F238E27FC236}">
                  <a16:creationId xmlns:a16="http://schemas.microsoft.com/office/drawing/2014/main" id="{91C11C00-058A-4881-8EC9-9AC9CB1B3889}"/>
                </a:ext>
              </a:extLst>
            </p:cNvPr>
            <p:cNvSpPr/>
            <p:nvPr/>
          </p:nvSpPr>
          <p:spPr bwMode="auto">
            <a:xfrm rot="10800000">
              <a:off x="2689112" y="798615"/>
              <a:ext cx="172203" cy="94561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90" name="楕円 489">
              <a:extLst>
                <a:ext uri="{FF2B5EF4-FFF2-40B4-BE49-F238E27FC236}">
                  <a16:creationId xmlns:a16="http://schemas.microsoft.com/office/drawing/2014/main" id="{DDB469FF-6FAB-4E2D-A144-FDE18FA7B4D1}"/>
                </a:ext>
              </a:extLst>
            </p:cNvPr>
            <p:cNvSpPr/>
            <p:nvPr/>
          </p:nvSpPr>
          <p:spPr bwMode="auto">
            <a:xfrm>
              <a:off x="2555895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92" name="フリーフォーム: 図形 491">
              <a:extLst>
                <a:ext uri="{FF2B5EF4-FFF2-40B4-BE49-F238E27FC236}">
                  <a16:creationId xmlns:a16="http://schemas.microsoft.com/office/drawing/2014/main" id="{A56F1813-112C-4B21-9489-E0DC6FA428F6}"/>
                </a:ext>
              </a:extLst>
            </p:cNvPr>
            <p:cNvSpPr/>
            <p:nvPr/>
          </p:nvSpPr>
          <p:spPr bwMode="auto">
            <a:xfrm>
              <a:off x="2524196" y="342004"/>
              <a:ext cx="497390" cy="514940"/>
            </a:xfrm>
            <a:custGeom>
              <a:avLst/>
              <a:gdLst>
                <a:gd name="connsiteX0" fmla="*/ 248567 w 497390"/>
                <a:gd name="connsiteY0" fmla="*/ 207330 h 514940"/>
                <a:gd name="connsiteX1" fmla="*/ 70531 w 497390"/>
                <a:gd name="connsiteY1" fmla="*/ 222760 h 514940"/>
                <a:gd name="connsiteX2" fmla="*/ 54417 w 497390"/>
                <a:gd name="connsiteY2" fmla="*/ 227423 h 514940"/>
                <a:gd name="connsiteX3" fmla="*/ 45383 w 497390"/>
                <a:gd name="connsiteY3" fmla="*/ 270648 h 514940"/>
                <a:gd name="connsiteX4" fmla="*/ 47668 w 497390"/>
                <a:gd name="connsiteY4" fmla="*/ 292551 h 514940"/>
                <a:gd name="connsiteX5" fmla="*/ 48314 w 497390"/>
                <a:gd name="connsiteY5" fmla="*/ 302493 h 514940"/>
                <a:gd name="connsiteX6" fmla="*/ 48943 w 497390"/>
                <a:gd name="connsiteY6" fmla="*/ 304760 h 514940"/>
                <a:gd name="connsiteX7" fmla="*/ 49513 w 497390"/>
                <a:gd name="connsiteY7" fmla="*/ 310219 h 514940"/>
                <a:gd name="connsiteX8" fmla="*/ 56414 w 497390"/>
                <a:gd name="connsiteY8" fmla="*/ 331698 h 514940"/>
                <a:gd name="connsiteX9" fmla="*/ 84524 w 497390"/>
                <a:gd name="connsiteY9" fmla="*/ 433037 h 514940"/>
                <a:gd name="connsiteX10" fmla="*/ 100415 w 497390"/>
                <a:gd name="connsiteY10" fmla="*/ 468178 h 514940"/>
                <a:gd name="connsiteX11" fmla="*/ 153925 w 497390"/>
                <a:gd name="connsiteY11" fmla="*/ 476296 h 514940"/>
                <a:gd name="connsiteX12" fmla="*/ 248638 w 497390"/>
                <a:gd name="connsiteY12" fmla="*/ 480963 h 514940"/>
                <a:gd name="connsiteX13" fmla="*/ 343351 w 497390"/>
                <a:gd name="connsiteY13" fmla="*/ 476296 h 514940"/>
                <a:gd name="connsiteX14" fmla="*/ 398438 w 497390"/>
                <a:gd name="connsiteY14" fmla="*/ 467939 h 514940"/>
                <a:gd name="connsiteX15" fmla="*/ 414221 w 497390"/>
                <a:gd name="connsiteY15" fmla="*/ 433037 h 514940"/>
                <a:gd name="connsiteX16" fmla="*/ 450431 w 497390"/>
                <a:gd name="connsiteY16" fmla="*/ 302493 h 514940"/>
                <a:gd name="connsiteX17" fmla="*/ 451572 w 497390"/>
                <a:gd name="connsiteY17" fmla="*/ 284906 h 514940"/>
                <a:gd name="connsiteX18" fmla="*/ 450668 w 497390"/>
                <a:gd name="connsiteY18" fmla="*/ 282372 h 514940"/>
                <a:gd name="connsiteX19" fmla="*/ 451893 w 497390"/>
                <a:gd name="connsiteY19" fmla="*/ 270648 h 514940"/>
                <a:gd name="connsiteX20" fmla="*/ 442868 w 497390"/>
                <a:gd name="connsiteY20" fmla="*/ 227467 h 514940"/>
                <a:gd name="connsiteX21" fmla="*/ 426602 w 497390"/>
                <a:gd name="connsiteY21" fmla="*/ 222760 h 514940"/>
                <a:gd name="connsiteX22" fmla="*/ 248567 w 497390"/>
                <a:gd name="connsiteY22" fmla="*/ 207330 h 514940"/>
                <a:gd name="connsiteX23" fmla="*/ 248625 w 497390"/>
                <a:gd name="connsiteY23" fmla="*/ 0 h 514940"/>
                <a:gd name="connsiteX24" fmla="*/ 497250 w 497390"/>
                <a:gd name="connsiteY24" fmla="*/ 248625 h 514940"/>
                <a:gd name="connsiteX25" fmla="*/ 495753 w 497390"/>
                <a:gd name="connsiteY25" fmla="*/ 263471 h 514940"/>
                <a:gd name="connsiteX26" fmla="*/ 496858 w 497390"/>
                <a:gd name="connsiteY26" fmla="*/ 266680 h 514940"/>
                <a:gd name="connsiteX27" fmla="*/ 495462 w 497390"/>
                <a:gd name="connsiteY27" fmla="*/ 288949 h 514940"/>
                <a:gd name="connsiteX28" fmla="*/ 451169 w 497390"/>
                <a:gd name="connsiteY28" fmla="*/ 454253 h 514940"/>
                <a:gd name="connsiteX29" fmla="*/ 431863 w 497390"/>
                <a:gd name="connsiteY29" fmla="*/ 498448 h 514940"/>
                <a:gd name="connsiteX30" fmla="*/ 364479 w 497390"/>
                <a:gd name="connsiteY30" fmla="*/ 509031 h 514940"/>
                <a:gd name="connsiteX31" fmla="*/ 248625 w 497390"/>
                <a:gd name="connsiteY31" fmla="*/ 514940 h 514940"/>
                <a:gd name="connsiteX32" fmla="*/ 132771 w 497390"/>
                <a:gd name="connsiteY32" fmla="*/ 509031 h 514940"/>
                <a:gd name="connsiteX33" fmla="*/ 67316 w 497390"/>
                <a:gd name="connsiteY33" fmla="*/ 498751 h 514940"/>
                <a:gd name="connsiteX34" fmla="*/ 47878 w 497390"/>
                <a:gd name="connsiteY34" fmla="*/ 454253 h 514940"/>
                <a:gd name="connsiteX35" fmla="*/ 13494 w 497390"/>
                <a:gd name="connsiteY35" fmla="*/ 325931 h 514940"/>
                <a:gd name="connsiteX36" fmla="*/ 5051 w 497390"/>
                <a:gd name="connsiteY36" fmla="*/ 298732 h 514940"/>
                <a:gd name="connsiteX37" fmla="*/ 4355 w 497390"/>
                <a:gd name="connsiteY37" fmla="*/ 291821 h 514940"/>
                <a:gd name="connsiteX38" fmla="*/ 3585 w 497390"/>
                <a:gd name="connsiteY38" fmla="*/ 288949 h 514940"/>
                <a:gd name="connsiteX39" fmla="*/ 2796 w 497390"/>
                <a:gd name="connsiteY39" fmla="*/ 276360 h 514940"/>
                <a:gd name="connsiteX40" fmla="*/ 0 w 497390"/>
                <a:gd name="connsiteY40" fmla="*/ 248625 h 514940"/>
                <a:gd name="connsiteX41" fmla="*/ 248625 w 497390"/>
                <a:gd name="connsiteY41" fmla="*/ 0 h 51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97390" h="514940">
                  <a:moveTo>
                    <a:pt x="248567" y="207330"/>
                  </a:moveTo>
                  <a:cubicBezTo>
                    <a:pt x="185414" y="207330"/>
                    <a:pt x="125251" y="212824"/>
                    <a:pt x="70531" y="222760"/>
                  </a:cubicBezTo>
                  <a:lnTo>
                    <a:pt x="54417" y="227423"/>
                  </a:lnTo>
                  <a:lnTo>
                    <a:pt x="45383" y="270648"/>
                  </a:lnTo>
                  <a:lnTo>
                    <a:pt x="47668" y="292551"/>
                  </a:lnTo>
                  <a:lnTo>
                    <a:pt x="48314" y="302493"/>
                  </a:lnTo>
                  <a:lnTo>
                    <a:pt x="48943" y="304760"/>
                  </a:lnTo>
                  <a:lnTo>
                    <a:pt x="49513" y="310219"/>
                  </a:lnTo>
                  <a:lnTo>
                    <a:pt x="56414" y="331698"/>
                  </a:lnTo>
                  <a:lnTo>
                    <a:pt x="84524" y="433037"/>
                  </a:lnTo>
                  <a:lnTo>
                    <a:pt x="100415" y="468178"/>
                  </a:lnTo>
                  <a:lnTo>
                    <a:pt x="153925" y="476296"/>
                  </a:lnTo>
                  <a:cubicBezTo>
                    <a:pt x="184518" y="479356"/>
                    <a:pt x="216194" y="480963"/>
                    <a:pt x="248638" y="480963"/>
                  </a:cubicBezTo>
                  <a:cubicBezTo>
                    <a:pt x="281081" y="480963"/>
                    <a:pt x="312757" y="479356"/>
                    <a:pt x="343351" y="476296"/>
                  </a:cubicBezTo>
                  <a:lnTo>
                    <a:pt x="398438" y="467939"/>
                  </a:lnTo>
                  <a:lnTo>
                    <a:pt x="414221" y="433037"/>
                  </a:lnTo>
                  <a:lnTo>
                    <a:pt x="450431" y="302493"/>
                  </a:lnTo>
                  <a:cubicBezTo>
                    <a:pt x="452072" y="296575"/>
                    <a:pt x="452395" y="290615"/>
                    <a:pt x="451572" y="284906"/>
                  </a:cubicBezTo>
                  <a:lnTo>
                    <a:pt x="450668" y="282372"/>
                  </a:lnTo>
                  <a:lnTo>
                    <a:pt x="451893" y="270648"/>
                  </a:lnTo>
                  <a:lnTo>
                    <a:pt x="442868" y="227467"/>
                  </a:lnTo>
                  <a:lnTo>
                    <a:pt x="426602" y="222760"/>
                  </a:lnTo>
                  <a:cubicBezTo>
                    <a:pt x="371881" y="212824"/>
                    <a:pt x="311718" y="207330"/>
                    <a:pt x="248567" y="207330"/>
                  </a:cubicBezTo>
                  <a:close/>
                  <a:moveTo>
                    <a:pt x="248625" y="0"/>
                  </a:moveTo>
                  <a:cubicBezTo>
                    <a:pt x="385937" y="0"/>
                    <a:pt x="497250" y="111313"/>
                    <a:pt x="497250" y="248625"/>
                  </a:cubicBezTo>
                  <a:lnTo>
                    <a:pt x="495753" y="263471"/>
                  </a:lnTo>
                  <a:lnTo>
                    <a:pt x="496858" y="266680"/>
                  </a:lnTo>
                  <a:cubicBezTo>
                    <a:pt x="497864" y="273909"/>
                    <a:pt x="497470" y="281455"/>
                    <a:pt x="495462" y="288949"/>
                  </a:cubicBezTo>
                  <a:lnTo>
                    <a:pt x="451169" y="454253"/>
                  </a:lnTo>
                  <a:lnTo>
                    <a:pt x="431863" y="498448"/>
                  </a:lnTo>
                  <a:lnTo>
                    <a:pt x="364479" y="509031"/>
                  </a:lnTo>
                  <a:cubicBezTo>
                    <a:pt x="327057" y="512905"/>
                    <a:pt x="288311" y="514940"/>
                    <a:pt x="248625" y="514940"/>
                  </a:cubicBezTo>
                  <a:cubicBezTo>
                    <a:pt x="208939" y="514940"/>
                    <a:pt x="170193" y="512905"/>
                    <a:pt x="132771" y="509031"/>
                  </a:cubicBezTo>
                  <a:lnTo>
                    <a:pt x="67316" y="498751"/>
                  </a:lnTo>
                  <a:lnTo>
                    <a:pt x="47878" y="454253"/>
                  </a:lnTo>
                  <a:lnTo>
                    <a:pt x="13494" y="325931"/>
                  </a:lnTo>
                  <a:lnTo>
                    <a:pt x="5051" y="298732"/>
                  </a:lnTo>
                  <a:lnTo>
                    <a:pt x="4355" y="291821"/>
                  </a:lnTo>
                  <a:lnTo>
                    <a:pt x="3585" y="288949"/>
                  </a:lnTo>
                  <a:lnTo>
                    <a:pt x="2796" y="276360"/>
                  </a:lnTo>
                  <a:lnTo>
                    <a:pt x="0" y="248625"/>
                  </a:lnTo>
                  <a:cubicBezTo>
                    <a:pt x="0" y="111313"/>
                    <a:pt x="111313" y="0"/>
                    <a:pt x="24862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493" name="フリーフォーム: 図形 492">
              <a:extLst>
                <a:ext uri="{FF2B5EF4-FFF2-40B4-BE49-F238E27FC236}">
                  <a16:creationId xmlns:a16="http://schemas.microsoft.com/office/drawing/2014/main" id="{B0418462-51FB-45E2-908E-2695C976C226}"/>
                </a:ext>
              </a:extLst>
            </p:cNvPr>
            <p:cNvSpPr/>
            <p:nvPr/>
          </p:nvSpPr>
          <p:spPr bwMode="auto">
            <a:xfrm>
              <a:off x="2521828" y="509341"/>
              <a:ext cx="501998" cy="353616"/>
            </a:xfrm>
            <a:custGeom>
              <a:avLst/>
              <a:gdLst>
                <a:gd name="connsiteX0" fmla="*/ 350616 w 501998"/>
                <a:gd name="connsiteY0" fmla="*/ 254426 h 353616"/>
                <a:gd name="connsiteX1" fmla="*/ 338811 w 501998"/>
                <a:gd name="connsiteY1" fmla="*/ 328509 h 353616"/>
                <a:gd name="connsiteX2" fmla="*/ 358297 w 501998"/>
                <a:gd name="connsiteY2" fmla="*/ 327562 h 353616"/>
                <a:gd name="connsiteX3" fmla="*/ 422025 w 501998"/>
                <a:gd name="connsiteY3" fmla="*/ 318028 h 353616"/>
                <a:gd name="connsiteX4" fmla="*/ 433942 w 501998"/>
                <a:gd name="connsiteY4" fmla="*/ 254426 h 353616"/>
                <a:gd name="connsiteX5" fmla="*/ 261369 w 501998"/>
                <a:gd name="connsiteY5" fmla="*/ 254426 h 353616"/>
                <a:gd name="connsiteX6" fmla="*/ 261369 w 501998"/>
                <a:gd name="connsiteY6" fmla="*/ 332272 h 353616"/>
                <a:gd name="connsiteX7" fmla="*/ 317650 w 501998"/>
                <a:gd name="connsiteY7" fmla="*/ 329537 h 353616"/>
                <a:gd name="connsiteX8" fmla="*/ 329619 w 501998"/>
                <a:gd name="connsiteY8" fmla="*/ 254426 h 353616"/>
                <a:gd name="connsiteX9" fmla="*/ 169139 w 501998"/>
                <a:gd name="connsiteY9" fmla="*/ 254426 h 353616"/>
                <a:gd name="connsiteX10" fmla="*/ 181118 w 501998"/>
                <a:gd name="connsiteY10" fmla="*/ 329601 h 353616"/>
                <a:gd name="connsiteX11" fmla="*/ 240632 w 501998"/>
                <a:gd name="connsiteY11" fmla="*/ 332493 h 353616"/>
                <a:gd name="connsiteX12" fmla="*/ 240632 w 501998"/>
                <a:gd name="connsiteY12" fmla="*/ 254426 h 353616"/>
                <a:gd name="connsiteX13" fmla="*/ 64882 w 501998"/>
                <a:gd name="connsiteY13" fmla="*/ 254426 h 353616"/>
                <a:gd name="connsiteX14" fmla="*/ 77258 w 501998"/>
                <a:gd name="connsiteY14" fmla="*/ 318301 h 353616"/>
                <a:gd name="connsiteX15" fmla="*/ 139161 w 501998"/>
                <a:gd name="connsiteY15" fmla="*/ 327562 h 353616"/>
                <a:gd name="connsiteX16" fmla="*/ 159956 w 501998"/>
                <a:gd name="connsiteY16" fmla="*/ 328572 h 353616"/>
                <a:gd name="connsiteX17" fmla="*/ 148140 w 501998"/>
                <a:gd name="connsiteY17" fmla="*/ 254426 h 353616"/>
                <a:gd name="connsiteX18" fmla="*/ 359316 w 501998"/>
                <a:gd name="connsiteY18" fmla="*/ 199838 h 353616"/>
                <a:gd name="connsiteX19" fmla="*/ 353921 w 501998"/>
                <a:gd name="connsiteY19" fmla="*/ 233689 h 353616"/>
                <a:gd name="connsiteX20" fmla="*/ 437827 w 501998"/>
                <a:gd name="connsiteY20" fmla="*/ 233689 h 353616"/>
                <a:gd name="connsiteX21" fmla="*/ 444169 w 501998"/>
                <a:gd name="connsiteY21" fmla="*/ 199838 h 353616"/>
                <a:gd name="connsiteX22" fmla="*/ 261369 w 501998"/>
                <a:gd name="connsiteY22" fmla="*/ 199838 h 353616"/>
                <a:gd name="connsiteX23" fmla="*/ 261369 w 501998"/>
                <a:gd name="connsiteY23" fmla="*/ 233689 h 353616"/>
                <a:gd name="connsiteX24" fmla="*/ 332923 w 501998"/>
                <a:gd name="connsiteY24" fmla="*/ 233689 h 353616"/>
                <a:gd name="connsiteX25" fmla="*/ 338318 w 501998"/>
                <a:gd name="connsiteY25" fmla="*/ 199838 h 353616"/>
                <a:gd name="connsiteX26" fmla="*/ 160440 w 501998"/>
                <a:gd name="connsiteY26" fmla="*/ 199838 h 353616"/>
                <a:gd name="connsiteX27" fmla="*/ 165834 w 501998"/>
                <a:gd name="connsiteY27" fmla="*/ 233689 h 353616"/>
                <a:gd name="connsiteX28" fmla="*/ 240632 w 501998"/>
                <a:gd name="connsiteY28" fmla="*/ 233689 h 353616"/>
                <a:gd name="connsiteX29" fmla="*/ 240632 w 501998"/>
                <a:gd name="connsiteY29" fmla="*/ 199838 h 353616"/>
                <a:gd name="connsiteX30" fmla="*/ 54306 w 501998"/>
                <a:gd name="connsiteY30" fmla="*/ 199838 h 353616"/>
                <a:gd name="connsiteX31" fmla="*/ 60865 w 501998"/>
                <a:gd name="connsiteY31" fmla="*/ 233689 h 353616"/>
                <a:gd name="connsiteX32" fmla="*/ 144836 w 501998"/>
                <a:gd name="connsiteY32" fmla="*/ 233689 h 353616"/>
                <a:gd name="connsiteX33" fmla="*/ 139442 w 501998"/>
                <a:gd name="connsiteY33" fmla="*/ 199838 h 353616"/>
                <a:gd name="connsiteX34" fmla="*/ 248646 w 501998"/>
                <a:gd name="connsiteY34" fmla="*/ 20730 h 353616"/>
                <a:gd name="connsiteX35" fmla="*/ 42687 w 501998"/>
                <a:gd name="connsiteY35" fmla="*/ 38332 h 353616"/>
                <a:gd name="connsiteX36" fmla="*/ 24045 w 501998"/>
                <a:gd name="connsiteY36" fmla="*/ 43652 h 353616"/>
                <a:gd name="connsiteX37" fmla="*/ 50288 w 501998"/>
                <a:gd name="connsiteY37" fmla="*/ 179101 h 353616"/>
                <a:gd name="connsiteX38" fmla="*/ 448055 w 501998"/>
                <a:gd name="connsiteY38" fmla="*/ 179101 h 353616"/>
                <a:gd name="connsiteX39" fmla="*/ 473423 w 501998"/>
                <a:gd name="connsiteY39" fmla="*/ 43702 h 353616"/>
                <a:gd name="connsiteX40" fmla="*/ 454606 w 501998"/>
                <a:gd name="connsiteY40" fmla="*/ 38332 h 353616"/>
                <a:gd name="connsiteX41" fmla="*/ 248646 w 501998"/>
                <a:gd name="connsiteY41" fmla="*/ 20730 h 353616"/>
                <a:gd name="connsiteX42" fmla="*/ 250901 w 501998"/>
                <a:gd name="connsiteY42" fmla="*/ 0 h 353616"/>
                <a:gd name="connsiteX43" fmla="*/ 480978 w 501998"/>
                <a:gd name="connsiteY43" fmla="*/ 19940 h 353616"/>
                <a:gd name="connsiteX44" fmla="*/ 501998 w 501998"/>
                <a:gd name="connsiteY44" fmla="*/ 26024 h 353616"/>
                <a:gd name="connsiteX45" fmla="*/ 444581 w 501998"/>
                <a:gd name="connsiteY45" fmla="*/ 336785 h 353616"/>
                <a:gd name="connsiteX46" fmla="*/ 373391 w 501998"/>
                <a:gd name="connsiteY46" fmla="*/ 347585 h 353616"/>
                <a:gd name="connsiteX47" fmla="*/ 250994 w 501998"/>
                <a:gd name="connsiteY47" fmla="*/ 353616 h 353616"/>
                <a:gd name="connsiteX48" fmla="*/ 128595 w 501998"/>
                <a:gd name="connsiteY48" fmla="*/ 347585 h 353616"/>
                <a:gd name="connsiteX49" fmla="*/ 59444 w 501998"/>
                <a:gd name="connsiteY49" fmla="*/ 337094 h 353616"/>
                <a:gd name="connsiteX50" fmla="*/ 0 w 501998"/>
                <a:gd name="connsiteY50" fmla="*/ 25967 h 353616"/>
                <a:gd name="connsiteX51" fmla="*/ 20824 w 501998"/>
                <a:gd name="connsiteY51" fmla="*/ 19940 h 353616"/>
                <a:gd name="connsiteX52" fmla="*/ 250901 w 501998"/>
                <a:gd name="connsiteY52" fmla="*/ 0 h 35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1998" h="353616">
                  <a:moveTo>
                    <a:pt x="350616" y="254426"/>
                  </a:moveTo>
                  <a:lnTo>
                    <a:pt x="338811" y="328509"/>
                  </a:lnTo>
                  <a:lnTo>
                    <a:pt x="358297" y="327562"/>
                  </a:lnTo>
                  <a:lnTo>
                    <a:pt x="422025" y="318028"/>
                  </a:lnTo>
                  <a:lnTo>
                    <a:pt x="433942" y="254426"/>
                  </a:lnTo>
                  <a:close/>
                  <a:moveTo>
                    <a:pt x="261369" y="254426"/>
                  </a:moveTo>
                  <a:lnTo>
                    <a:pt x="261369" y="332272"/>
                  </a:lnTo>
                  <a:lnTo>
                    <a:pt x="317650" y="329537"/>
                  </a:lnTo>
                  <a:lnTo>
                    <a:pt x="329619" y="254426"/>
                  </a:lnTo>
                  <a:close/>
                  <a:moveTo>
                    <a:pt x="169139" y="254426"/>
                  </a:moveTo>
                  <a:lnTo>
                    <a:pt x="181118" y="329601"/>
                  </a:lnTo>
                  <a:lnTo>
                    <a:pt x="240632" y="332493"/>
                  </a:lnTo>
                  <a:lnTo>
                    <a:pt x="240632" y="254426"/>
                  </a:lnTo>
                  <a:close/>
                  <a:moveTo>
                    <a:pt x="64882" y="254426"/>
                  </a:moveTo>
                  <a:lnTo>
                    <a:pt x="77258" y="318301"/>
                  </a:lnTo>
                  <a:lnTo>
                    <a:pt x="139161" y="327562"/>
                  </a:lnTo>
                  <a:lnTo>
                    <a:pt x="159956" y="328572"/>
                  </a:lnTo>
                  <a:lnTo>
                    <a:pt x="148140" y="254426"/>
                  </a:lnTo>
                  <a:close/>
                  <a:moveTo>
                    <a:pt x="359316" y="199838"/>
                  </a:moveTo>
                  <a:lnTo>
                    <a:pt x="353921" y="233689"/>
                  </a:lnTo>
                  <a:lnTo>
                    <a:pt x="437827" y="233689"/>
                  </a:lnTo>
                  <a:lnTo>
                    <a:pt x="444169" y="199838"/>
                  </a:lnTo>
                  <a:close/>
                  <a:moveTo>
                    <a:pt x="261369" y="199838"/>
                  </a:moveTo>
                  <a:lnTo>
                    <a:pt x="261369" y="233689"/>
                  </a:lnTo>
                  <a:lnTo>
                    <a:pt x="332923" y="233689"/>
                  </a:lnTo>
                  <a:lnTo>
                    <a:pt x="338318" y="199838"/>
                  </a:lnTo>
                  <a:close/>
                  <a:moveTo>
                    <a:pt x="160440" y="199838"/>
                  </a:moveTo>
                  <a:lnTo>
                    <a:pt x="165834" y="233689"/>
                  </a:lnTo>
                  <a:lnTo>
                    <a:pt x="240632" y="233689"/>
                  </a:lnTo>
                  <a:lnTo>
                    <a:pt x="240632" y="199838"/>
                  </a:lnTo>
                  <a:close/>
                  <a:moveTo>
                    <a:pt x="54306" y="199838"/>
                  </a:moveTo>
                  <a:lnTo>
                    <a:pt x="60865" y="233689"/>
                  </a:lnTo>
                  <a:lnTo>
                    <a:pt x="144836" y="233689"/>
                  </a:lnTo>
                  <a:lnTo>
                    <a:pt x="139442" y="199838"/>
                  </a:lnTo>
                  <a:close/>
                  <a:moveTo>
                    <a:pt x="248646" y="20730"/>
                  </a:moveTo>
                  <a:cubicBezTo>
                    <a:pt x="175589" y="20730"/>
                    <a:pt x="105990" y="26997"/>
                    <a:pt x="42687" y="38332"/>
                  </a:cubicBezTo>
                  <a:lnTo>
                    <a:pt x="24045" y="43652"/>
                  </a:lnTo>
                  <a:lnTo>
                    <a:pt x="50288" y="179101"/>
                  </a:lnTo>
                  <a:lnTo>
                    <a:pt x="448055" y="179101"/>
                  </a:lnTo>
                  <a:lnTo>
                    <a:pt x="473423" y="43702"/>
                  </a:lnTo>
                  <a:lnTo>
                    <a:pt x="454606" y="38332"/>
                  </a:lnTo>
                  <a:cubicBezTo>
                    <a:pt x="391302" y="26997"/>
                    <a:pt x="321703" y="20730"/>
                    <a:pt x="248646" y="20730"/>
                  </a:cubicBezTo>
                  <a:close/>
                  <a:moveTo>
                    <a:pt x="250901" y="0"/>
                  </a:moveTo>
                  <a:cubicBezTo>
                    <a:pt x="332513" y="0"/>
                    <a:pt x="410261" y="7100"/>
                    <a:pt x="480978" y="19940"/>
                  </a:cubicBezTo>
                  <a:lnTo>
                    <a:pt x="501998" y="26024"/>
                  </a:lnTo>
                  <a:lnTo>
                    <a:pt x="444581" y="336785"/>
                  </a:lnTo>
                  <a:lnTo>
                    <a:pt x="373391" y="347585"/>
                  </a:lnTo>
                  <a:cubicBezTo>
                    <a:pt x="333856" y="351540"/>
                    <a:pt x="292920" y="353616"/>
                    <a:pt x="250994" y="353616"/>
                  </a:cubicBezTo>
                  <a:cubicBezTo>
                    <a:pt x="209067" y="353616"/>
                    <a:pt x="168131" y="351540"/>
                    <a:pt x="128595" y="347585"/>
                  </a:cubicBezTo>
                  <a:lnTo>
                    <a:pt x="59444" y="337094"/>
                  </a:lnTo>
                  <a:lnTo>
                    <a:pt x="0" y="25967"/>
                  </a:lnTo>
                  <a:lnTo>
                    <a:pt x="20824" y="19940"/>
                  </a:lnTo>
                  <a:cubicBezTo>
                    <a:pt x="91540" y="7100"/>
                    <a:pt x="169289" y="0"/>
                    <a:pt x="25090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47EDA10A-71CC-40D0-B614-FEF5CB5B68E7}"/>
              </a:ext>
            </a:extLst>
          </p:cNvPr>
          <p:cNvGrpSpPr/>
          <p:nvPr/>
        </p:nvGrpSpPr>
        <p:grpSpPr>
          <a:xfrm>
            <a:off x="3240015" y="342004"/>
            <a:ext cx="749403" cy="887326"/>
            <a:chOff x="3240015" y="342004"/>
            <a:chExt cx="749403" cy="887326"/>
          </a:xfrm>
        </p:grpSpPr>
        <p:sp>
          <p:nvSpPr>
            <p:cNvPr id="485" name="四角形: 上の 2 つの角を丸める 5">
              <a:extLst>
                <a:ext uri="{FF2B5EF4-FFF2-40B4-BE49-F238E27FC236}">
                  <a16:creationId xmlns:a16="http://schemas.microsoft.com/office/drawing/2014/main" id="{C28BEBDC-B4B0-4224-9A2E-EA194ED73C14}"/>
                </a:ext>
              </a:extLst>
            </p:cNvPr>
            <p:cNvSpPr/>
            <p:nvPr/>
          </p:nvSpPr>
          <p:spPr bwMode="auto">
            <a:xfrm>
              <a:off x="3302848" y="795344"/>
              <a:ext cx="615777" cy="433986"/>
            </a:xfrm>
            <a:custGeom>
              <a:avLst/>
              <a:gdLst>
                <a:gd name="connsiteX0" fmla="*/ 81949 w 615777"/>
                <a:gd name="connsiteY0" fmla="*/ 0 h 431604"/>
                <a:gd name="connsiteX1" fmla="*/ 533828 w 615777"/>
                <a:gd name="connsiteY1" fmla="*/ 0 h 431604"/>
                <a:gd name="connsiteX2" fmla="*/ 615777 w 615777"/>
                <a:gd name="connsiteY2" fmla="*/ 81949 h 431604"/>
                <a:gd name="connsiteX3" fmla="*/ 615777 w 615777"/>
                <a:gd name="connsiteY3" fmla="*/ 431604 h 431604"/>
                <a:gd name="connsiteX4" fmla="*/ 615777 w 615777"/>
                <a:gd name="connsiteY4" fmla="*/ 431604 h 431604"/>
                <a:gd name="connsiteX5" fmla="*/ 0 w 615777"/>
                <a:gd name="connsiteY5" fmla="*/ 431604 h 431604"/>
                <a:gd name="connsiteX6" fmla="*/ 0 w 615777"/>
                <a:gd name="connsiteY6" fmla="*/ 431604 h 431604"/>
                <a:gd name="connsiteX7" fmla="*/ 0 w 615777"/>
                <a:gd name="connsiteY7" fmla="*/ 81949 h 431604"/>
                <a:gd name="connsiteX8" fmla="*/ 81949 w 615777"/>
                <a:gd name="connsiteY8" fmla="*/ 0 h 431604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615777 w 615777"/>
                <a:gd name="connsiteY4" fmla="*/ 431604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107156 w 615777"/>
                <a:gd name="connsiteY5" fmla="*/ 433985 h 433985"/>
                <a:gd name="connsiteX6" fmla="*/ 0 w 615777"/>
                <a:gd name="connsiteY6" fmla="*/ 81949 h 433985"/>
                <a:gd name="connsiteX7" fmla="*/ 81949 w 615777"/>
                <a:gd name="connsiteY7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6"/>
                <a:gd name="connsiteX1" fmla="*/ 533828 w 615777"/>
                <a:gd name="connsiteY1" fmla="*/ 0 h 433986"/>
                <a:gd name="connsiteX2" fmla="*/ 615777 w 615777"/>
                <a:gd name="connsiteY2" fmla="*/ 81949 h 433986"/>
                <a:gd name="connsiteX3" fmla="*/ 494334 w 615777"/>
                <a:gd name="connsiteY3" fmla="*/ 433986 h 433986"/>
                <a:gd name="connsiteX4" fmla="*/ 107156 w 615777"/>
                <a:gd name="connsiteY4" fmla="*/ 433985 h 433986"/>
                <a:gd name="connsiteX5" fmla="*/ 0 w 615777"/>
                <a:gd name="connsiteY5" fmla="*/ 81949 h 433986"/>
                <a:gd name="connsiteX6" fmla="*/ 81949 w 615777"/>
                <a:gd name="connsiteY6" fmla="*/ 0 h 43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5777" h="433986">
                  <a:moveTo>
                    <a:pt x="81949" y="0"/>
                  </a:moveTo>
                  <a:lnTo>
                    <a:pt x="533828" y="0"/>
                  </a:lnTo>
                  <a:cubicBezTo>
                    <a:pt x="579087" y="0"/>
                    <a:pt x="615777" y="36690"/>
                    <a:pt x="615777" y="81949"/>
                  </a:cubicBezTo>
                  <a:lnTo>
                    <a:pt x="494334" y="433986"/>
                  </a:lnTo>
                  <a:lnTo>
                    <a:pt x="107156" y="433985"/>
                  </a:lnTo>
                  <a:lnTo>
                    <a:pt x="0" y="81949"/>
                  </a:lnTo>
                  <a:cubicBezTo>
                    <a:pt x="0" y="36690"/>
                    <a:pt x="36690" y="0"/>
                    <a:pt x="81949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6" name="楕円 485">
              <a:extLst>
                <a:ext uri="{FF2B5EF4-FFF2-40B4-BE49-F238E27FC236}">
                  <a16:creationId xmlns:a16="http://schemas.microsoft.com/office/drawing/2014/main" id="{5216660B-45F2-4502-B31E-C8A134417B7F}"/>
                </a:ext>
              </a:extLst>
            </p:cNvPr>
            <p:cNvSpPr/>
            <p:nvPr/>
          </p:nvSpPr>
          <p:spPr bwMode="auto">
            <a:xfrm>
              <a:off x="3677164" y="753396"/>
              <a:ext cx="312254" cy="13978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7" name="楕円 486">
              <a:extLst>
                <a:ext uri="{FF2B5EF4-FFF2-40B4-BE49-F238E27FC236}">
                  <a16:creationId xmlns:a16="http://schemas.microsoft.com/office/drawing/2014/main" id="{456D64CB-C777-4A63-8330-E55E8943AB37}"/>
                </a:ext>
              </a:extLst>
            </p:cNvPr>
            <p:cNvSpPr/>
            <p:nvPr/>
          </p:nvSpPr>
          <p:spPr bwMode="auto">
            <a:xfrm>
              <a:off x="3240015" y="753396"/>
              <a:ext cx="312254" cy="13978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94" name="二等辺三角形 493">
              <a:extLst>
                <a:ext uri="{FF2B5EF4-FFF2-40B4-BE49-F238E27FC236}">
                  <a16:creationId xmlns:a16="http://schemas.microsoft.com/office/drawing/2014/main" id="{8E176348-6218-4545-B402-D50FE82DF295}"/>
                </a:ext>
              </a:extLst>
            </p:cNvPr>
            <p:cNvSpPr/>
            <p:nvPr/>
          </p:nvSpPr>
          <p:spPr bwMode="auto">
            <a:xfrm rot="10800000">
              <a:off x="3527027" y="798615"/>
              <a:ext cx="172203" cy="94561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97" name="楕円 496">
              <a:extLst>
                <a:ext uri="{FF2B5EF4-FFF2-40B4-BE49-F238E27FC236}">
                  <a16:creationId xmlns:a16="http://schemas.microsoft.com/office/drawing/2014/main" id="{E5DBB7D3-E20A-4005-868B-533D15973DAB}"/>
                </a:ext>
              </a:extLst>
            </p:cNvPr>
            <p:cNvSpPr/>
            <p:nvPr/>
          </p:nvSpPr>
          <p:spPr bwMode="auto">
            <a:xfrm>
              <a:off x="3393810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99" name="フリーフォーム: 図形 498">
              <a:extLst>
                <a:ext uri="{FF2B5EF4-FFF2-40B4-BE49-F238E27FC236}">
                  <a16:creationId xmlns:a16="http://schemas.microsoft.com/office/drawing/2014/main" id="{DFB531BD-E3CB-4689-A470-1CC77C5D1652}"/>
                </a:ext>
              </a:extLst>
            </p:cNvPr>
            <p:cNvSpPr/>
            <p:nvPr/>
          </p:nvSpPr>
          <p:spPr bwMode="auto">
            <a:xfrm>
              <a:off x="3362111" y="342004"/>
              <a:ext cx="497390" cy="514940"/>
            </a:xfrm>
            <a:custGeom>
              <a:avLst/>
              <a:gdLst>
                <a:gd name="connsiteX0" fmla="*/ 248567 w 497390"/>
                <a:gd name="connsiteY0" fmla="*/ 207330 h 514940"/>
                <a:gd name="connsiteX1" fmla="*/ 70531 w 497390"/>
                <a:gd name="connsiteY1" fmla="*/ 222760 h 514940"/>
                <a:gd name="connsiteX2" fmla="*/ 54417 w 497390"/>
                <a:gd name="connsiteY2" fmla="*/ 227423 h 514940"/>
                <a:gd name="connsiteX3" fmla="*/ 45383 w 497390"/>
                <a:gd name="connsiteY3" fmla="*/ 270648 h 514940"/>
                <a:gd name="connsiteX4" fmla="*/ 47668 w 497390"/>
                <a:gd name="connsiteY4" fmla="*/ 292551 h 514940"/>
                <a:gd name="connsiteX5" fmla="*/ 48314 w 497390"/>
                <a:gd name="connsiteY5" fmla="*/ 302493 h 514940"/>
                <a:gd name="connsiteX6" fmla="*/ 48943 w 497390"/>
                <a:gd name="connsiteY6" fmla="*/ 304760 h 514940"/>
                <a:gd name="connsiteX7" fmla="*/ 49513 w 497390"/>
                <a:gd name="connsiteY7" fmla="*/ 310219 h 514940"/>
                <a:gd name="connsiteX8" fmla="*/ 56414 w 497390"/>
                <a:gd name="connsiteY8" fmla="*/ 331698 h 514940"/>
                <a:gd name="connsiteX9" fmla="*/ 84524 w 497390"/>
                <a:gd name="connsiteY9" fmla="*/ 433037 h 514940"/>
                <a:gd name="connsiteX10" fmla="*/ 100415 w 497390"/>
                <a:gd name="connsiteY10" fmla="*/ 468178 h 514940"/>
                <a:gd name="connsiteX11" fmla="*/ 153925 w 497390"/>
                <a:gd name="connsiteY11" fmla="*/ 476296 h 514940"/>
                <a:gd name="connsiteX12" fmla="*/ 248638 w 497390"/>
                <a:gd name="connsiteY12" fmla="*/ 480963 h 514940"/>
                <a:gd name="connsiteX13" fmla="*/ 343351 w 497390"/>
                <a:gd name="connsiteY13" fmla="*/ 476296 h 514940"/>
                <a:gd name="connsiteX14" fmla="*/ 398438 w 497390"/>
                <a:gd name="connsiteY14" fmla="*/ 467939 h 514940"/>
                <a:gd name="connsiteX15" fmla="*/ 414221 w 497390"/>
                <a:gd name="connsiteY15" fmla="*/ 433037 h 514940"/>
                <a:gd name="connsiteX16" fmla="*/ 450431 w 497390"/>
                <a:gd name="connsiteY16" fmla="*/ 302493 h 514940"/>
                <a:gd name="connsiteX17" fmla="*/ 451572 w 497390"/>
                <a:gd name="connsiteY17" fmla="*/ 284906 h 514940"/>
                <a:gd name="connsiteX18" fmla="*/ 450668 w 497390"/>
                <a:gd name="connsiteY18" fmla="*/ 282372 h 514940"/>
                <a:gd name="connsiteX19" fmla="*/ 451893 w 497390"/>
                <a:gd name="connsiteY19" fmla="*/ 270648 h 514940"/>
                <a:gd name="connsiteX20" fmla="*/ 442868 w 497390"/>
                <a:gd name="connsiteY20" fmla="*/ 227467 h 514940"/>
                <a:gd name="connsiteX21" fmla="*/ 426602 w 497390"/>
                <a:gd name="connsiteY21" fmla="*/ 222760 h 514940"/>
                <a:gd name="connsiteX22" fmla="*/ 248567 w 497390"/>
                <a:gd name="connsiteY22" fmla="*/ 207330 h 514940"/>
                <a:gd name="connsiteX23" fmla="*/ 248625 w 497390"/>
                <a:gd name="connsiteY23" fmla="*/ 0 h 514940"/>
                <a:gd name="connsiteX24" fmla="*/ 497250 w 497390"/>
                <a:gd name="connsiteY24" fmla="*/ 248625 h 514940"/>
                <a:gd name="connsiteX25" fmla="*/ 495753 w 497390"/>
                <a:gd name="connsiteY25" fmla="*/ 263471 h 514940"/>
                <a:gd name="connsiteX26" fmla="*/ 496858 w 497390"/>
                <a:gd name="connsiteY26" fmla="*/ 266680 h 514940"/>
                <a:gd name="connsiteX27" fmla="*/ 495462 w 497390"/>
                <a:gd name="connsiteY27" fmla="*/ 288949 h 514940"/>
                <a:gd name="connsiteX28" fmla="*/ 451169 w 497390"/>
                <a:gd name="connsiteY28" fmla="*/ 454253 h 514940"/>
                <a:gd name="connsiteX29" fmla="*/ 431863 w 497390"/>
                <a:gd name="connsiteY29" fmla="*/ 498448 h 514940"/>
                <a:gd name="connsiteX30" fmla="*/ 364479 w 497390"/>
                <a:gd name="connsiteY30" fmla="*/ 509031 h 514940"/>
                <a:gd name="connsiteX31" fmla="*/ 248625 w 497390"/>
                <a:gd name="connsiteY31" fmla="*/ 514940 h 514940"/>
                <a:gd name="connsiteX32" fmla="*/ 132771 w 497390"/>
                <a:gd name="connsiteY32" fmla="*/ 509031 h 514940"/>
                <a:gd name="connsiteX33" fmla="*/ 67316 w 497390"/>
                <a:gd name="connsiteY33" fmla="*/ 498751 h 514940"/>
                <a:gd name="connsiteX34" fmla="*/ 47878 w 497390"/>
                <a:gd name="connsiteY34" fmla="*/ 454253 h 514940"/>
                <a:gd name="connsiteX35" fmla="*/ 13494 w 497390"/>
                <a:gd name="connsiteY35" fmla="*/ 325931 h 514940"/>
                <a:gd name="connsiteX36" fmla="*/ 5051 w 497390"/>
                <a:gd name="connsiteY36" fmla="*/ 298732 h 514940"/>
                <a:gd name="connsiteX37" fmla="*/ 4355 w 497390"/>
                <a:gd name="connsiteY37" fmla="*/ 291821 h 514940"/>
                <a:gd name="connsiteX38" fmla="*/ 3585 w 497390"/>
                <a:gd name="connsiteY38" fmla="*/ 288949 h 514940"/>
                <a:gd name="connsiteX39" fmla="*/ 2796 w 497390"/>
                <a:gd name="connsiteY39" fmla="*/ 276360 h 514940"/>
                <a:gd name="connsiteX40" fmla="*/ 0 w 497390"/>
                <a:gd name="connsiteY40" fmla="*/ 248625 h 514940"/>
                <a:gd name="connsiteX41" fmla="*/ 248625 w 497390"/>
                <a:gd name="connsiteY41" fmla="*/ 0 h 51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97390" h="514940">
                  <a:moveTo>
                    <a:pt x="248567" y="207330"/>
                  </a:moveTo>
                  <a:cubicBezTo>
                    <a:pt x="185414" y="207330"/>
                    <a:pt x="125251" y="212824"/>
                    <a:pt x="70531" y="222760"/>
                  </a:cubicBezTo>
                  <a:lnTo>
                    <a:pt x="54417" y="227423"/>
                  </a:lnTo>
                  <a:lnTo>
                    <a:pt x="45383" y="270648"/>
                  </a:lnTo>
                  <a:lnTo>
                    <a:pt x="47668" y="292551"/>
                  </a:lnTo>
                  <a:lnTo>
                    <a:pt x="48314" y="302493"/>
                  </a:lnTo>
                  <a:lnTo>
                    <a:pt x="48943" y="304760"/>
                  </a:lnTo>
                  <a:lnTo>
                    <a:pt x="49513" y="310219"/>
                  </a:lnTo>
                  <a:lnTo>
                    <a:pt x="56414" y="331698"/>
                  </a:lnTo>
                  <a:lnTo>
                    <a:pt x="84524" y="433037"/>
                  </a:lnTo>
                  <a:lnTo>
                    <a:pt x="100415" y="468178"/>
                  </a:lnTo>
                  <a:lnTo>
                    <a:pt x="153925" y="476296"/>
                  </a:lnTo>
                  <a:cubicBezTo>
                    <a:pt x="184518" y="479356"/>
                    <a:pt x="216194" y="480963"/>
                    <a:pt x="248638" y="480963"/>
                  </a:cubicBezTo>
                  <a:cubicBezTo>
                    <a:pt x="281081" y="480963"/>
                    <a:pt x="312757" y="479356"/>
                    <a:pt x="343351" y="476296"/>
                  </a:cubicBezTo>
                  <a:lnTo>
                    <a:pt x="398438" y="467939"/>
                  </a:lnTo>
                  <a:lnTo>
                    <a:pt x="414221" y="433037"/>
                  </a:lnTo>
                  <a:lnTo>
                    <a:pt x="450431" y="302493"/>
                  </a:lnTo>
                  <a:cubicBezTo>
                    <a:pt x="452072" y="296575"/>
                    <a:pt x="452395" y="290615"/>
                    <a:pt x="451572" y="284906"/>
                  </a:cubicBezTo>
                  <a:lnTo>
                    <a:pt x="450668" y="282372"/>
                  </a:lnTo>
                  <a:lnTo>
                    <a:pt x="451893" y="270648"/>
                  </a:lnTo>
                  <a:lnTo>
                    <a:pt x="442868" y="227467"/>
                  </a:lnTo>
                  <a:lnTo>
                    <a:pt x="426602" y="222760"/>
                  </a:lnTo>
                  <a:cubicBezTo>
                    <a:pt x="371881" y="212824"/>
                    <a:pt x="311718" y="207330"/>
                    <a:pt x="248567" y="207330"/>
                  </a:cubicBezTo>
                  <a:close/>
                  <a:moveTo>
                    <a:pt x="248625" y="0"/>
                  </a:moveTo>
                  <a:cubicBezTo>
                    <a:pt x="385937" y="0"/>
                    <a:pt x="497250" y="111313"/>
                    <a:pt x="497250" y="248625"/>
                  </a:cubicBezTo>
                  <a:lnTo>
                    <a:pt x="495753" y="263471"/>
                  </a:lnTo>
                  <a:lnTo>
                    <a:pt x="496858" y="266680"/>
                  </a:lnTo>
                  <a:cubicBezTo>
                    <a:pt x="497864" y="273909"/>
                    <a:pt x="497470" y="281455"/>
                    <a:pt x="495462" y="288949"/>
                  </a:cubicBezTo>
                  <a:lnTo>
                    <a:pt x="451169" y="454253"/>
                  </a:lnTo>
                  <a:lnTo>
                    <a:pt x="431863" y="498448"/>
                  </a:lnTo>
                  <a:lnTo>
                    <a:pt x="364479" y="509031"/>
                  </a:lnTo>
                  <a:cubicBezTo>
                    <a:pt x="327057" y="512905"/>
                    <a:pt x="288311" y="514940"/>
                    <a:pt x="248625" y="514940"/>
                  </a:cubicBezTo>
                  <a:cubicBezTo>
                    <a:pt x="208939" y="514940"/>
                    <a:pt x="170193" y="512905"/>
                    <a:pt x="132771" y="509031"/>
                  </a:cubicBezTo>
                  <a:lnTo>
                    <a:pt x="67316" y="498751"/>
                  </a:lnTo>
                  <a:lnTo>
                    <a:pt x="47878" y="454253"/>
                  </a:lnTo>
                  <a:lnTo>
                    <a:pt x="13494" y="325931"/>
                  </a:lnTo>
                  <a:lnTo>
                    <a:pt x="5051" y="298732"/>
                  </a:lnTo>
                  <a:lnTo>
                    <a:pt x="4355" y="291821"/>
                  </a:lnTo>
                  <a:lnTo>
                    <a:pt x="3585" y="288949"/>
                  </a:lnTo>
                  <a:lnTo>
                    <a:pt x="2796" y="276360"/>
                  </a:lnTo>
                  <a:lnTo>
                    <a:pt x="0" y="248625"/>
                  </a:lnTo>
                  <a:cubicBezTo>
                    <a:pt x="0" y="111313"/>
                    <a:pt x="111313" y="0"/>
                    <a:pt x="24862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00" name="フリーフォーム: 図形 499">
              <a:extLst>
                <a:ext uri="{FF2B5EF4-FFF2-40B4-BE49-F238E27FC236}">
                  <a16:creationId xmlns:a16="http://schemas.microsoft.com/office/drawing/2014/main" id="{AB2376D0-0D51-4C1E-9784-A005C5686B34}"/>
                </a:ext>
              </a:extLst>
            </p:cNvPr>
            <p:cNvSpPr/>
            <p:nvPr/>
          </p:nvSpPr>
          <p:spPr bwMode="auto">
            <a:xfrm>
              <a:off x="3359743" y="509341"/>
              <a:ext cx="501998" cy="353616"/>
            </a:xfrm>
            <a:custGeom>
              <a:avLst/>
              <a:gdLst>
                <a:gd name="connsiteX0" fmla="*/ 350616 w 501998"/>
                <a:gd name="connsiteY0" fmla="*/ 254426 h 353616"/>
                <a:gd name="connsiteX1" fmla="*/ 338811 w 501998"/>
                <a:gd name="connsiteY1" fmla="*/ 328509 h 353616"/>
                <a:gd name="connsiteX2" fmla="*/ 358297 w 501998"/>
                <a:gd name="connsiteY2" fmla="*/ 327562 h 353616"/>
                <a:gd name="connsiteX3" fmla="*/ 422025 w 501998"/>
                <a:gd name="connsiteY3" fmla="*/ 318028 h 353616"/>
                <a:gd name="connsiteX4" fmla="*/ 433942 w 501998"/>
                <a:gd name="connsiteY4" fmla="*/ 254426 h 353616"/>
                <a:gd name="connsiteX5" fmla="*/ 261369 w 501998"/>
                <a:gd name="connsiteY5" fmla="*/ 254426 h 353616"/>
                <a:gd name="connsiteX6" fmla="*/ 261369 w 501998"/>
                <a:gd name="connsiteY6" fmla="*/ 332272 h 353616"/>
                <a:gd name="connsiteX7" fmla="*/ 317650 w 501998"/>
                <a:gd name="connsiteY7" fmla="*/ 329537 h 353616"/>
                <a:gd name="connsiteX8" fmla="*/ 329619 w 501998"/>
                <a:gd name="connsiteY8" fmla="*/ 254426 h 353616"/>
                <a:gd name="connsiteX9" fmla="*/ 169139 w 501998"/>
                <a:gd name="connsiteY9" fmla="*/ 254426 h 353616"/>
                <a:gd name="connsiteX10" fmla="*/ 181118 w 501998"/>
                <a:gd name="connsiteY10" fmla="*/ 329601 h 353616"/>
                <a:gd name="connsiteX11" fmla="*/ 240632 w 501998"/>
                <a:gd name="connsiteY11" fmla="*/ 332493 h 353616"/>
                <a:gd name="connsiteX12" fmla="*/ 240632 w 501998"/>
                <a:gd name="connsiteY12" fmla="*/ 254426 h 353616"/>
                <a:gd name="connsiteX13" fmla="*/ 64882 w 501998"/>
                <a:gd name="connsiteY13" fmla="*/ 254426 h 353616"/>
                <a:gd name="connsiteX14" fmla="*/ 77258 w 501998"/>
                <a:gd name="connsiteY14" fmla="*/ 318301 h 353616"/>
                <a:gd name="connsiteX15" fmla="*/ 139161 w 501998"/>
                <a:gd name="connsiteY15" fmla="*/ 327562 h 353616"/>
                <a:gd name="connsiteX16" fmla="*/ 159956 w 501998"/>
                <a:gd name="connsiteY16" fmla="*/ 328572 h 353616"/>
                <a:gd name="connsiteX17" fmla="*/ 148140 w 501998"/>
                <a:gd name="connsiteY17" fmla="*/ 254426 h 353616"/>
                <a:gd name="connsiteX18" fmla="*/ 359316 w 501998"/>
                <a:gd name="connsiteY18" fmla="*/ 199838 h 353616"/>
                <a:gd name="connsiteX19" fmla="*/ 353921 w 501998"/>
                <a:gd name="connsiteY19" fmla="*/ 233689 h 353616"/>
                <a:gd name="connsiteX20" fmla="*/ 437827 w 501998"/>
                <a:gd name="connsiteY20" fmla="*/ 233689 h 353616"/>
                <a:gd name="connsiteX21" fmla="*/ 444169 w 501998"/>
                <a:gd name="connsiteY21" fmla="*/ 199838 h 353616"/>
                <a:gd name="connsiteX22" fmla="*/ 261369 w 501998"/>
                <a:gd name="connsiteY22" fmla="*/ 199838 h 353616"/>
                <a:gd name="connsiteX23" fmla="*/ 261369 w 501998"/>
                <a:gd name="connsiteY23" fmla="*/ 233689 h 353616"/>
                <a:gd name="connsiteX24" fmla="*/ 332923 w 501998"/>
                <a:gd name="connsiteY24" fmla="*/ 233689 h 353616"/>
                <a:gd name="connsiteX25" fmla="*/ 338318 w 501998"/>
                <a:gd name="connsiteY25" fmla="*/ 199838 h 353616"/>
                <a:gd name="connsiteX26" fmla="*/ 160440 w 501998"/>
                <a:gd name="connsiteY26" fmla="*/ 199838 h 353616"/>
                <a:gd name="connsiteX27" fmla="*/ 165834 w 501998"/>
                <a:gd name="connsiteY27" fmla="*/ 233689 h 353616"/>
                <a:gd name="connsiteX28" fmla="*/ 240632 w 501998"/>
                <a:gd name="connsiteY28" fmla="*/ 233689 h 353616"/>
                <a:gd name="connsiteX29" fmla="*/ 240632 w 501998"/>
                <a:gd name="connsiteY29" fmla="*/ 199838 h 353616"/>
                <a:gd name="connsiteX30" fmla="*/ 54306 w 501998"/>
                <a:gd name="connsiteY30" fmla="*/ 199838 h 353616"/>
                <a:gd name="connsiteX31" fmla="*/ 60865 w 501998"/>
                <a:gd name="connsiteY31" fmla="*/ 233689 h 353616"/>
                <a:gd name="connsiteX32" fmla="*/ 144836 w 501998"/>
                <a:gd name="connsiteY32" fmla="*/ 233689 h 353616"/>
                <a:gd name="connsiteX33" fmla="*/ 139442 w 501998"/>
                <a:gd name="connsiteY33" fmla="*/ 199838 h 353616"/>
                <a:gd name="connsiteX34" fmla="*/ 248646 w 501998"/>
                <a:gd name="connsiteY34" fmla="*/ 20730 h 353616"/>
                <a:gd name="connsiteX35" fmla="*/ 42687 w 501998"/>
                <a:gd name="connsiteY35" fmla="*/ 38332 h 353616"/>
                <a:gd name="connsiteX36" fmla="*/ 24045 w 501998"/>
                <a:gd name="connsiteY36" fmla="*/ 43652 h 353616"/>
                <a:gd name="connsiteX37" fmla="*/ 50288 w 501998"/>
                <a:gd name="connsiteY37" fmla="*/ 179101 h 353616"/>
                <a:gd name="connsiteX38" fmla="*/ 448055 w 501998"/>
                <a:gd name="connsiteY38" fmla="*/ 179101 h 353616"/>
                <a:gd name="connsiteX39" fmla="*/ 473423 w 501998"/>
                <a:gd name="connsiteY39" fmla="*/ 43702 h 353616"/>
                <a:gd name="connsiteX40" fmla="*/ 454606 w 501998"/>
                <a:gd name="connsiteY40" fmla="*/ 38332 h 353616"/>
                <a:gd name="connsiteX41" fmla="*/ 248646 w 501998"/>
                <a:gd name="connsiteY41" fmla="*/ 20730 h 353616"/>
                <a:gd name="connsiteX42" fmla="*/ 250901 w 501998"/>
                <a:gd name="connsiteY42" fmla="*/ 0 h 353616"/>
                <a:gd name="connsiteX43" fmla="*/ 480978 w 501998"/>
                <a:gd name="connsiteY43" fmla="*/ 19940 h 353616"/>
                <a:gd name="connsiteX44" fmla="*/ 501998 w 501998"/>
                <a:gd name="connsiteY44" fmla="*/ 26024 h 353616"/>
                <a:gd name="connsiteX45" fmla="*/ 444581 w 501998"/>
                <a:gd name="connsiteY45" fmla="*/ 336785 h 353616"/>
                <a:gd name="connsiteX46" fmla="*/ 373391 w 501998"/>
                <a:gd name="connsiteY46" fmla="*/ 347585 h 353616"/>
                <a:gd name="connsiteX47" fmla="*/ 250994 w 501998"/>
                <a:gd name="connsiteY47" fmla="*/ 353616 h 353616"/>
                <a:gd name="connsiteX48" fmla="*/ 128595 w 501998"/>
                <a:gd name="connsiteY48" fmla="*/ 347585 h 353616"/>
                <a:gd name="connsiteX49" fmla="*/ 59444 w 501998"/>
                <a:gd name="connsiteY49" fmla="*/ 337094 h 353616"/>
                <a:gd name="connsiteX50" fmla="*/ 0 w 501998"/>
                <a:gd name="connsiteY50" fmla="*/ 25967 h 353616"/>
                <a:gd name="connsiteX51" fmla="*/ 20824 w 501998"/>
                <a:gd name="connsiteY51" fmla="*/ 19940 h 353616"/>
                <a:gd name="connsiteX52" fmla="*/ 250901 w 501998"/>
                <a:gd name="connsiteY52" fmla="*/ 0 h 35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1998" h="353616">
                  <a:moveTo>
                    <a:pt x="350616" y="254426"/>
                  </a:moveTo>
                  <a:lnTo>
                    <a:pt x="338811" y="328509"/>
                  </a:lnTo>
                  <a:lnTo>
                    <a:pt x="358297" y="327562"/>
                  </a:lnTo>
                  <a:lnTo>
                    <a:pt x="422025" y="318028"/>
                  </a:lnTo>
                  <a:lnTo>
                    <a:pt x="433942" y="254426"/>
                  </a:lnTo>
                  <a:close/>
                  <a:moveTo>
                    <a:pt x="261369" y="254426"/>
                  </a:moveTo>
                  <a:lnTo>
                    <a:pt x="261369" y="332272"/>
                  </a:lnTo>
                  <a:lnTo>
                    <a:pt x="317650" y="329537"/>
                  </a:lnTo>
                  <a:lnTo>
                    <a:pt x="329619" y="254426"/>
                  </a:lnTo>
                  <a:close/>
                  <a:moveTo>
                    <a:pt x="169139" y="254426"/>
                  </a:moveTo>
                  <a:lnTo>
                    <a:pt x="181118" y="329601"/>
                  </a:lnTo>
                  <a:lnTo>
                    <a:pt x="240632" y="332493"/>
                  </a:lnTo>
                  <a:lnTo>
                    <a:pt x="240632" y="254426"/>
                  </a:lnTo>
                  <a:close/>
                  <a:moveTo>
                    <a:pt x="64882" y="254426"/>
                  </a:moveTo>
                  <a:lnTo>
                    <a:pt x="77258" y="318301"/>
                  </a:lnTo>
                  <a:lnTo>
                    <a:pt x="139161" y="327562"/>
                  </a:lnTo>
                  <a:lnTo>
                    <a:pt x="159956" y="328572"/>
                  </a:lnTo>
                  <a:lnTo>
                    <a:pt x="148140" y="254426"/>
                  </a:lnTo>
                  <a:close/>
                  <a:moveTo>
                    <a:pt x="359316" y="199838"/>
                  </a:moveTo>
                  <a:lnTo>
                    <a:pt x="353921" y="233689"/>
                  </a:lnTo>
                  <a:lnTo>
                    <a:pt x="437827" y="233689"/>
                  </a:lnTo>
                  <a:lnTo>
                    <a:pt x="444169" y="199838"/>
                  </a:lnTo>
                  <a:close/>
                  <a:moveTo>
                    <a:pt x="261369" y="199838"/>
                  </a:moveTo>
                  <a:lnTo>
                    <a:pt x="261369" y="233689"/>
                  </a:lnTo>
                  <a:lnTo>
                    <a:pt x="332923" y="233689"/>
                  </a:lnTo>
                  <a:lnTo>
                    <a:pt x="338318" y="199838"/>
                  </a:lnTo>
                  <a:close/>
                  <a:moveTo>
                    <a:pt x="160440" y="199838"/>
                  </a:moveTo>
                  <a:lnTo>
                    <a:pt x="165834" y="233689"/>
                  </a:lnTo>
                  <a:lnTo>
                    <a:pt x="240632" y="233689"/>
                  </a:lnTo>
                  <a:lnTo>
                    <a:pt x="240632" y="199838"/>
                  </a:lnTo>
                  <a:close/>
                  <a:moveTo>
                    <a:pt x="54306" y="199838"/>
                  </a:moveTo>
                  <a:lnTo>
                    <a:pt x="60865" y="233689"/>
                  </a:lnTo>
                  <a:lnTo>
                    <a:pt x="144836" y="233689"/>
                  </a:lnTo>
                  <a:lnTo>
                    <a:pt x="139442" y="199838"/>
                  </a:lnTo>
                  <a:close/>
                  <a:moveTo>
                    <a:pt x="248646" y="20730"/>
                  </a:moveTo>
                  <a:cubicBezTo>
                    <a:pt x="175589" y="20730"/>
                    <a:pt x="105990" y="26997"/>
                    <a:pt x="42687" y="38332"/>
                  </a:cubicBezTo>
                  <a:lnTo>
                    <a:pt x="24045" y="43652"/>
                  </a:lnTo>
                  <a:lnTo>
                    <a:pt x="50288" y="179101"/>
                  </a:lnTo>
                  <a:lnTo>
                    <a:pt x="448055" y="179101"/>
                  </a:lnTo>
                  <a:lnTo>
                    <a:pt x="473423" y="43702"/>
                  </a:lnTo>
                  <a:lnTo>
                    <a:pt x="454606" y="38332"/>
                  </a:lnTo>
                  <a:cubicBezTo>
                    <a:pt x="391302" y="26997"/>
                    <a:pt x="321703" y="20730"/>
                    <a:pt x="248646" y="20730"/>
                  </a:cubicBezTo>
                  <a:close/>
                  <a:moveTo>
                    <a:pt x="250901" y="0"/>
                  </a:moveTo>
                  <a:cubicBezTo>
                    <a:pt x="332513" y="0"/>
                    <a:pt x="410261" y="7100"/>
                    <a:pt x="480978" y="19940"/>
                  </a:cubicBezTo>
                  <a:lnTo>
                    <a:pt x="501998" y="26024"/>
                  </a:lnTo>
                  <a:lnTo>
                    <a:pt x="444581" y="336785"/>
                  </a:lnTo>
                  <a:lnTo>
                    <a:pt x="373391" y="347585"/>
                  </a:lnTo>
                  <a:cubicBezTo>
                    <a:pt x="333856" y="351540"/>
                    <a:pt x="292920" y="353616"/>
                    <a:pt x="250994" y="353616"/>
                  </a:cubicBezTo>
                  <a:cubicBezTo>
                    <a:pt x="209067" y="353616"/>
                    <a:pt x="168131" y="351540"/>
                    <a:pt x="128595" y="347585"/>
                  </a:cubicBezTo>
                  <a:lnTo>
                    <a:pt x="59444" y="337094"/>
                  </a:lnTo>
                  <a:lnTo>
                    <a:pt x="0" y="25967"/>
                  </a:lnTo>
                  <a:lnTo>
                    <a:pt x="20824" y="19940"/>
                  </a:lnTo>
                  <a:cubicBezTo>
                    <a:pt x="91540" y="7100"/>
                    <a:pt x="169289" y="0"/>
                    <a:pt x="25090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F561D450-58B3-4EAD-933A-10D7CAC19F15}"/>
              </a:ext>
            </a:extLst>
          </p:cNvPr>
          <p:cNvGrpSpPr/>
          <p:nvPr/>
        </p:nvGrpSpPr>
        <p:grpSpPr>
          <a:xfrm>
            <a:off x="541243" y="1499292"/>
            <a:ext cx="615777" cy="887326"/>
            <a:chOff x="541243" y="1499292"/>
            <a:chExt cx="615777" cy="887326"/>
          </a:xfrm>
        </p:grpSpPr>
        <p:sp>
          <p:nvSpPr>
            <p:cNvPr id="507" name="四角形: 上の 2 つの角を丸める 5">
              <a:extLst>
                <a:ext uri="{FF2B5EF4-FFF2-40B4-BE49-F238E27FC236}">
                  <a16:creationId xmlns:a16="http://schemas.microsoft.com/office/drawing/2014/main" id="{11C6E18F-9EE2-4AB2-B74A-3619D437BFDA}"/>
                </a:ext>
              </a:extLst>
            </p:cNvPr>
            <p:cNvSpPr/>
            <p:nvPr/>
          </p:nvSpPr>
          <p:spPr bwMode="auto">
            <a:xfrm>
              <a:off x="541243" y="1952632"/>
              <a:ext cx="615777" cy="433986"/>
            </a:xfrm>
            <a:custGeom>
              <a:avLst/>
              <a:gdLst>
                <a:gd name="connsiteX0" fmla="*/ 81949 w 615777"/>
                <a:gd name="connsiteY0" fmla="*/ 0 h 431604"/>
                <a:gd name="connsiteX1" fmla="*/ 533828 w 615777"/>
                <a:gd name="connsiteY1" fmla="*/ 0 h 431604"/>
                <a:gd name="connsiteX2" fmla="*/ 615777 w 615777"/>
                <a:gd name="connsiteY2" fmla="*/ 81949 h 431604"/>
                <a:gd name="connsiteX3" fmla="*/ 615777 w 615777"/>
                <a:gd name="connsiteY3" fmla="*/ 431604 h 431604"/>
                <a:gd name="connsiteX4" fmla="*/ 615777 w 615777"/>
                <a:gd name="connsiteY4" fmla="*/ 431604 h 431604"/>
                <a:gd name="connsiteX5" fmla="*/ 0 w 615777"/>
                <a:gd name="connsiteY5" fmla="*/ 431604 h 431604"/>
                <a:gd name="connsiteX6" fmla="*/ 0 w 615777"/>
                <a:gd name="connsiteY6" fmla="*/ 431604 h 431604"/>
                <a:gd name="connsiteX7" fmla="*/ 0 w 615777"/>
                <a:gd name="connsiteY7" fmla="*/ 81949 h 431604"/>
                <a:gd name="connsiteX8" fmla="*/ 81949 w 615777"/>
                <a:gd name="connsiteY8" fmla="*/ 0 h 431604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615777 w 615777"/>
                <a:gd name="connsiteY4" fmla="*/ 431604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107156 w 615777"/>
                <a:gd name="connsiteY5" fmla="*/ 433985 h 433985"/>
                <a:gd name="connsiteX6" fmla="*/ 0 w 615777"/>
                <a:gd name="connsiteY6" fmla="*/ 81949 h 433985"/>
                <a:gd name="connsiteX7" fmla="*/ 81949 w 615777"/>
                <a:gd name="connsiteY7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6"/>
                <a:gd name="connsiteX1" fmla="*/ 533828 w 615777"/>
                <a:gd name="connsiteY1" fmla="*/ 0 h 433986"/>
                <a:gd name="connsiteX2" fmla="*/ 615777 w 615777"/>
                <a:gd name="connsiteY2" fmla="*/ 81949 h 433986"/>
                <a:gd name="connsiteX3" fmla="*/ 494334 w 615777"/>
                <a:gd name="connsiteY3" fmla="*/ 433986 h 433986"/>
                <a:gd name="connsiteX4" fmla="*/ 107156 w 615777"/>
                <a:gd name="connsiteY4" fmla="*/ 433985 h 433986"/>
                <a:gd name="connsiteX5" fmla="*/ 0 w 615777"/>
                <a:gd name="connsiteY5" fmla="*/ 81949 h 433986"/>
                <a:gd name="connsiteX6" fmla="*/ 81949 w 615777"/>
                <a:gd name="connsiteY6" fmla="*/ 0 h 43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5777" h="433986">
                  <a:moveTo>
                    <a:pt x="81949" y="0"/>
                  </a:moveTo>
                  <a:lnTo>
                    <a:pt x="533828" y="0"/>
                  </a:lnTo>
                  <a:cubicBezTo>
                    <a:pt x="579087" y="0"/>
                    <a:pt x="615777" y="36690"/>
                    <a:pt x="615777" y="81949"/>
                  </a:cubicBezTo>
                  <a:lnTo>
                    <a:pt x="494334" y="433986"/>
                  </a:lnTo>
                  <a:lnTo>
                    <a:pt x="107156" y="433985"/>
                  </a:lnTo>
                  <a:lnTo>
                    <a:pt x="0" y="81949"/>
                  </a:lnTo>
                  <a:cubicBezTo>
                    <a:pt x="0" y="36690"/>
                    <a:pt x="36690" y="0"/>
                    <a:pt x="81949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8" name="二等辺三角形 507">
              <a:extLst>
                <a:ext uri="{FF2B5EF4-FFF2-40B4-BE49-F238E27FC236}">
                  <a16:creationId xmlns:a16="http://schemas.microsoft.com/office/drawing/2014/main" id="{CC8CEF31-7D27-4CC8-88EC-B8AD0121461F}"/>
                </a:ext>
              </a:extLst>
            </p:cNvPr>
            <p:cNvSpPr/>
            <p:nvPr/>
          </p:nvSpPr>
          <p:spPr bwMode="auto">
            <a:xfrm rot="10800000">
              <a:off x="765422" y="1955903"/>
              <a:ext cx="172203" cy="94561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9" name="楕円 508">
              <a:extLst>
                <a:ext uri="{FF2B5EF4-FFF2-40B4-BE49-F238E27FC236}">
                  <a16:creationId xmlns:a16="http://schemas.microsoft.com/office/drawing/2014/main" id="{C9A70223-4C40-4E09-A322-5ACD857D4DC2}"/>
                </a:ext>
              </a:extLst>
            </p:cNvPr>
            <p:cNvSpPr/>
            <p:nvPr/>
          </p:nvSpPr>
          <p:spPr bwMode="auto">
            <a:xfrm>
              <a:off x="632205" y="1536699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10" name="フリーフォーム: 図形 509">
              <a:extLst>
                <a:ext uri="{FF2B5EF4-FFF2-40B4-BE49-F238E27FC236}">
                  <a16:creationId xmlns:a16="http://schemas.microsoft.com/office/drawing/2014/main" id="{78945D1A-FA85-4BE2-A21D-3E15F70D43B3}"/>
                </a:ext>
              </a:extLst>
            </p:cNvPr>
            <p:cNvSpPr/>
            <p:nvPr/>
          </p:nvSpPr>
          <p:spPr bwMode="auto">
            <a:xfrm>
              <a:off x="600506" y="1499292"/>
              <a:ext cx="497390" cy="514940"/>
            </a:xfrm>
            <a:custGeom>
              <a:avLst/>
              <a:gdLst>
                <a:gd name="connsiteX0" fmla="*/ 248567 w 497390"/>
                <a:gd name="connsiteY0" fmla="*/ 207330 h 514940"/>
                <a:gd name="connsiteX1" fmla="*/ 70531 w 497390"/>
                <a:gd name="connsiteY1" fmla="*/ 222760 h 514940"/>
                <a:gd name="connsiteX2" fmla="*/ 54417 w 497390"/>
                <a:gd name="connsiteY2" fmla="*/ 227423 h 514940"/>
                <a:gd name="connsiteX3" fmla="*/ 45383 w 497390"/>
                <a:gd name="connsiteY3" fmla="*/ 270648 h 514940"/>
                <a:gd name="connsiteX4" fmla="*/ 47668 w 497390"/>
                <a:gd name="connsiteY4" fmla="*/ 292551 h 514940"/>
                <a:gd name="connsiteX5" fmla="*/ 48314 w 497390"/>
                <a:gd name="connsiteY5" fmla="*/ 302493 h 514940"/>
                <a:gd name="connsiteX6" fmla="*/ 48943 w 497390"/>
                <a:gd name="connsiteY6" fmla="*/ 304760 h 514940"/>
                <a:gd name="connsiteX7" fmla="*/ 49513 w 497390"/>
                <a:gd name="connsiteY7" fmla="*/ 310219 h 514940"/>
                <a:gd name="connsiteX8" fmla="*/ 56414 w 497390"/>
                <a:gd name="connsiteY8" fmla="*/ 331698 h 514940"/>
                <a:gd name="connsiteX9" fmla="*/ 84524 w 497390"/>
                <a:gd name="connsiteY9" fmla="*/ 433037 h 514940"/>
                <a:gd name="connsiteX10" fmla="*/ 100415 w 497390"/>
                <a:gd name="connsiteY10" fmla="*/ 468178 h 514940"/>
                <a:gd name="connsiteX11" fmla="*/ 153925 w 497390"/>
                <a:gd name="connsiteY11" fmla="*/ 476296 h 514940"/>
                <a:gd name="connsiteX12" fmla="*/ 248638 w 497390"/>
                <a:gd name="connsiteY12" fmla="*/ 480963 h 514940"/>
                <a:gd name="connsiteX13" fmla="*/ 343351 w 497390"/>
                <a:gd name="connsiteY13" fmla="*/ 476296 h 514940"/>
                <a:gd name="connsiteX14" fmla="*/ 398438 w 497390"/>
                <a:gd name="connsiteY14" fmla="*/ 467939 h 514940"/>
                <a:gd name="connsiteX15" fmla="*/ 414221 w 497390"/>
                <a:gd name="connsiteY15" fmla="*/ 433037 h 514940"/>
                <a:gd name="connsiteX16" fmla="*/ 450431 w 497390"/>
                <a:gd name="connsiteY16" fmla="*/ 302493 h 514940"/>
                <a:gd name="connsiteX17" fmla="*/ 451572 w 497390"/>
                <a:gd name="connsiteY17" fmla="*/ 284906 h 514940"/>
                <a:gd name="connsiteX18" fmla="*/ 450668 w 497390"/>
                <a:gd name="connsiteY18" fmla="*/ 282372 h 514940"/>
                <a:gd name="connsiteX19" fmla="*/ 451893 w 497390"/>
                <a:gd name="connsiteY19" fmla="*/ 270648 h 514940"/>
                <a:gd name="connsiteX20" fmla="*/ 442868 w 497390"/>
                <a:gd name="connsiteY20" fmla="*/ 227467 h 514940"/>
                <a:gd name="connsiteX21" fmla="*/ 426602 w 497390"/>
                <a:gd name="connsiteY21" fmla="*/ 222760 h 514940"/>
                <a:gd name="connsiteX22" fmla="*/ 248567 w 497390"/>
                <a:gd name="connsiteY22" fmla="*/ 207330 h 514940"/>
                <a:gd name="connsiteX23" fmla="*/ 248625 w 497390"/>
                <a:gd name="connsiteY23" fmla="*/ 0 h 514940"/>
                <a:gd name="connsiteX24" fmla="*/ 497250 w 497390"/>
                <a:gd name="connsiteY24" fmla="*/ 248625 h 514940"/>
                <a:gd name="connsiteX25" fmla="*/ 495753 w 497390"/>
                <a:gd name="connsiteY25" fmla="*/ 263471 h 514940"/>
                <a:gd name="connsiteX26" fmla="*/ 496858 w 497390"/>
                <a:gd name="connsiteY26" fmla="*/ 266680 h 514940"/>
                <a:gd name="connsiteX27" fmla="*/ 495462 w 497390"/>
                <a:gd name="connsiteY27" fmla="*/ 288949 h 514940"/>
                <a:gd name="connsiteX28" fmla="*/ 451169 w 497390"/>
                <a:gd name="connsiteY28" fmla="*/ 454253 h 514940"/>
                <a:gd name="connsiteX29" fmla="*/ 431863 w 497390"/>
                <a:gd name="connsiteY29" fmla="*/ 498448 h 514940"/>
                <a:gd name="connsiteX30" fmla="*/ 364479 w 497390"/>
                <a:gd name="connsiteY30" fmla="*/ 509031 h 514940"/>
                <a:gd name="connsiteX31" fmla="*/ 248625 w 497390"/>
                <a:gd name="connsiteY31" fmla="*/ 514940 h 514940"/>
                <a:gd name="connsiteX32" fmla="*/ 132771 w 497390"/>
                <a:gd name="connsiteY32" fmla="*/ 509031 h 514940"/>
                <a:gd name="connsiteX33" fmla="*/ 67316 w 497390"/>
                <a:gd name="connsiteY33" fmla="*/ 498751 h 514940"/>
                <a:gd name="connsiteX34" fmla="*/ 47878 w 497390"/>
                <a:gd name="connsiteY34" fmla="*/ 454253 h 514940"/>
                <a:gd name="connsiteX35" fmla="*/ 13494 w 497390"/>
                <a:gd name="connsiteY35" fmla="*/ 325931 h 514940"/>
                <a:gd name="connsiteX36" fmla="*/ 5051 w 497390"/>
                <a:gd name="connsiteY36" fmla="*/ 298732 h 514940"/>
                <a:gd name="connsiteX37" fmla="*/ 4355 w 497390"/>
                <a:gd name="connsiteY37" fmla="*/ 291821 h 514940"/>
                <a:gd name="connsiteX38" fmla="*/ 3585 w 497390"/>
                <a:gd name="connsiteY38" fmla="*/ 288949 h 514940"/>
                <a:gd name="connsiteX39" fmla="*/ 2796 w 497390"/>
                <a:gd name="connsiteY39" fmla="*/ 276360 h 514940"/>
                <a:gd name="connsiteX40" fmla="*/ 0 w 497390"/>
                <a:gd name="connsiteY40" fmla="*/ 248625 h 514940"/>
                <a:gd name="connsiteX41" fmla="*/ 248625 w 497390"/>
                <a:gd name="connsiteY41" fmla="*/ 0 h 51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97390" h="514940">
                  <a:moveTo>
                    <a:pt x="248567" y="207330"/>
                  </a:moveTo>
                  <a:cubicBezTo>
                    <a:pt x="185414" y="207330"/>
                    <a:pt x="125251" y="212824"/>
                    <a:pt x="70531" y="222760"/>
                  </a:cubicBezTo>
                  <a:lnTo>
                    <a:pt x="54417" y="227423"/>
                  </a:lnTo>
                  <a:lnTo>
                    <a:pt x="45383" y="270648"/>
                  </a:lnTo>
                  <a:lnTo>
                    <a:pt x="47668" y="292551"/>
                  </a:lnTo>
                  <a:lnTo>
                    <a:pt x="48314" y="302493"/>
                  </a:lnTo>
                  <a:lnTo>
                    <a:pt x="48943" y="304760"/>
                  </a:lnTo>
                  <a:lnTo>
                    <a:pt x="49513" y="310219"/>
                  </a:lnTo>
                  <a:lnTo>
                    <a:pt x="56414" y="331698"/>
                  </a:lnTo>
                  <a:lnTo>
                    <a:pt x="84524" y="433037"/>
                  </a:lnTo>
                  <a:lnTo>
                    <a:pt x="100415" y="468178"/>
                  </a:lnTo>
                  <a:lnTo>
                    <a:pt x="153925" y="476296"/>
                  </a:lnTo>
                  <a:cubicBezTo>
                    <a:pt x="184518" y="479356"/>
                    <a:pt x="216194" y="480963"/>
                    <a:pt x="248638" y="480963"/>
                  </a:cubicBezTo>
                  <a:cubicBezTo>
                    <a:pt x="281081" y="480963"/>
                    <a:pt x="312757" y="479356"/>
                    <a:pt x="343351" y="476296"/>
                  </a:cubicBezTo>
                  <a:lnTo>
                    <a:pt x="398438" y="467939"/>
                  </a:lnTo>
                  <a:lnTo>
                    <a:pt x="414221" y="433037"/>
                  </a:lnTo>
                  <a:lnTo>
                    <a:pt x="450431" y="302493"/>
                  </a:lnTo>
                  <a:cubicBezTo>
                    <a:pt x="452072" y="296575"/>
                    <a:pt x="452395" y="290615"/>
                    <a:pt x="451572" y="284906"/>
                  </a:cubicBezTo>
                  <a:lnTo>
                    <a:pt x="450668" y="282372"/>
                  </a:lnTo>
                  <a:lnTo>
                    <a:pt x="451893" y="270648"/>
                  </a:lnTo>
                  <a:lnTo>
                    <a:pt x="442868" y="227467"/>
                  </a:lnTo>
                  <a:lnTo>
                    <a:pt x="426602" y="222760"/>
                  </a:lnTo>
                  <a:cubicBezTo>
                    <a:pt x="371881" y="212824"/>
                    <a:pt x="311718" y="207330"/>
                    <a:pt x="248567" y="207330"/>
                  </a:cubicBezTo>
                  <a:close/>
                  <a:moveTo>
                    <a:pt x="248625" y="0"/>
                  </a:moveTo>
                  <a:cubicBezTo>
                    <a:pt x="385937" y="0"/>
                    <a:pt x="497250" y="111313"/>
                    <a:pt x="497250" y="248625"/>
                  </a:cubicBezTo>
                  <a:lnTo>
                    <a:pt x="495753" y="263471"/>
                  </a:lnTo>
                  <a:lnTo>
                    <a:pt x="496858" y="266680"/>
                  </a:lnTo>
                  <a:cubicBezTo>
                    <a:pt x="497864" y="273909"/>
                    <a:pt x="497470" y="281455"/>
                    <a:pt x="495462" y="288949"/>
                  </a:cubicBezTo>
                  <a:lnTo>
                    <a:pt x="451169" y="454253"/>
                  </a:lnTo>
                  <a:lnTo>
                    <a:pt x="431863" y="498448"/>
                  </a:lnTo>
                  <a:lnTo>
                    <a:pt x="364479" y="509031"/>
                  </a:lnTo>
                  <a:cubicBezTo>
                    <a:pt x="327057" y="512905"/>
                    <a:pt x="288311" y="514940"/>
                    <a:pt x="248625" y="514940"/>
                  </a:cubicBezTo>
                  <a:cubicBezTo>
                    <a:pt x="208939" y="514940"/>
                    <a:pt x="170193" y="512905"/>
                    <a:pt x="132771" y="509031"/>
                  </a:cubicBezTo>
                  <a:lnTo>
                    <a:pt x="67316" y="498751"/>
                  </a:lnTo>
                  <a:lnTo>
                    <a:pt x="47878" y="454253"/>
                  </a:lnTo>
                  <a:lnTo>
                    <a:pt x="13494" y="325931"/>
                  </a:lnTo>
                  <a:lnTo>
                    <a:pt x="5051" y="298732"/>
                  </a:lnTo>
                  <a:lnTo>
                    <a:pt x="4355" y="291821"/>
                  </a:lnTo>
                  <a:lnTo>
                    <a:pt x="3585" y="288949"/>
                  </a:lnTo>
                  <a:lnTo>
                    <a:pt x="2796" y="276360"/>
                  </a:lnTo>
                  <a:lnTo>
                    <a:pt x="0" y="248625"/>
                  </a:lnTo>
                  <a:cubicBezTo>
                    <a:pt x="0" y="111313"/>
                    <a:pt x="111313" y="0"/>
                    <a:pt x="248625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22" name="フリーフォーム: 図形 521">
              <a:extLst>
                <a:ext uri="{FF2B5EF4-FFF2-40B4-BE49-F238E27FC236}">
                  <a16:creationId xmlns:a16="http://schemas.microsoft.com/office/drawing/2014/main" id="{FC82C582-B8A3-4AFA-8B6B-D92224B3E7C8}"/>
                </a:ext>
              </a:extLst>
            </p:cNvPr>
            <p:cNvSpPr/>
            <p:nvPr/>
          </p:nvSpPr>
          <p:spPr bwMode="auto">
            <a:xfrm>
              <a:off x="598138" y="1666629"/>
              <a:ext cx="501998" cy="353616"/>
            </a:xfrm>
            <a:custGeom>
              <a:avLst/>
              <a:gdLst>
                <a:gd name="connsiteX0" fmla="*/ 350616 w 501998"/>
                <a:gd name="connsiteY0" fmla="*/ 254426 h 353616"/>
                <a:gd name="connsiteX1" fmla="*/ 338811 w 501998"/>
                <a:gd name="connsiteY1" fmla="*/ 328509 h 353616"/>
                <a:gd name="connsiteX2" fmla="*/ 358297 w 501998"/>
                <a:gd name="connsiteY2" fmla="*/ 327562 h 353616"/>
                <a:gd name="connsiteX3" fmla="*/ 422025 w 501998"/>
                <a:gd name="connsiteY3" fmla="*/ 318028 h 353616"/>
                <a:gd name="connsiteX4" fmla="*/ 433942 w 501998"/>
                <a:gd name="connsiteY4" fmla="*/ 254426 h 353616"/>
                <a:gd name="connsiteX5" fmla="*/ 261369 w 501998"/>
                <a:gd name="connsiteY5" fmla="*/ 254426 h 353616"/>
                <a:gd name="connsiteX6" fmla="*/ 261369 w 501998"/>
                <a:gd name="connsiteY6" fmla="*/ 332272 h 353616"/>
                <a:gd name="connsiteX7" fmla="*/ 317650 w 501998"/>
                <a:gd name="connsiteY7" fmla="*/ 329537 h 353616"/>
                <a:gd name="connsiteX8" fmla="*/ 329619 w 501998"/>
                <a:gd name="connsiteY8" fmla="*/ 254426 h 353616"/>
                <a:gd name="connsiteX9" fmla="*/ 169139 w 501998"/>
                <a:gd name="connsiteY9" fmla="*/ 254426 h 353616"/>
                <a:gd name="connsiteX10" fmla="*/ 181118 w 501998"/>
                <a:gd name="connsiteY10" fmla="*/ 329601 h 353616"/>
                <a:gd name="connsiteX11" fmla="*/ 240632 w 501998"/>
                <a:gd name="connsiteY11" fmla="*/ 332493 h 353616"/>
                <a:gd name="connsiteX12" fmla="*/ 240632 w 501998"/>
                <a:gd name="connsiteY12" fmla="*/ 254426 h 353616"/>
                <a:gd name="connsiteX13" fmla="*/ 64882 w 501998"/>
                <a:gd name="connsiteY13" fmla="*/ 254426 h 353616"/>
                <a:gd name="connsiteX14" fmla="*/ 77258 w 501998"/>
                <a:gd name="connsiteY14" fmla="*/ 318301 h 353616"/>
                <a:gd name="connsiteX15" fmla="*/ 139161 w 501998"/>
                <a:gd name="connsiteY15" fmla="*/ 327562 h 353616"/>
                <a:gd name="connsiteX16" fmla="*/ 159956 w 501998"/>
                <a:gd name="connsiteY16" fmla="*/ 328572 h 353616"/>
                <a:gd name="connsiteX17" fmla="*/ 148140 w 501998"/>
                <a:gd name="connsiteY17" fmla="*/ 254426 h 353616"/>
                <a:gd name="connsiteX18" fmla="*/ 359316 w 501998"/>
                <a:gd name="connsiteY18" fmla="*/ 199838 h 353616"/>
                <a:gd name="connsiteX19" fmla="*/ 353921 w 501998"/>
                <a:gd name="connsiteY19" fmla="*/ 233689 h 353616"/>
                <a:gd name="connsiteX20" fmla="*/ 437827 w 501998"/>
                <a:gd name="connsiteY20" fmla="*/ 233689 h 353616"/>
                <a:gd name="connsiteX21" fmla="*/ 444169 w 501998"/>
                <a:gd name="connsiteY21" fmla="*/ 199838 h 353616"/>
                <a:gd name="connsiteX22" fmla="*/ 261369 w 501998"/>
                <a:gd name="connsiteY22" fmla="*/ 199838 h 353616"/>
                <a:gd name="connsiteX23" fmla="*/ 261369 w 501998"/>
                <a:gd name="connsiteY23" fmla="*/ 233689 h 353616"/>
                <a:gd name="connsiteX24" fmla="*/ 332923 w 501998"/>
                <a:gd name="connsiteY24" fmla="*/ 233689 h 353616"/>
                <a:gd name="connsiteX25" fmla="*/ 338318 w 501998"/>
                <a:gd name="connsiteY25" fmla="*/ 199838 h 353616"/>
                <a:gd name="connsiteX26" fmla="*/ 160440 w 501998"/>
                <a:gd name="connsiteY26" fmla="*/ 199838 h 353616"/>
                <a:gd name="connsiteX27" fmla="*/ 165834 w 501998"/>
                <a:gd name="connsiteY27" fmla="*/ 233689 h 353616"/>
                <a:gd name="connsiteX28" fmla="*/ 240632 w 501998"/>
                <a:gd name="connsiteY28" fmla="*/ 233689 h 353616"/>
                <a:gd name="connsiteX29" fmla="*/ 240632 w 501998"/>
                <a:gd name="connsiteY29" fmla="*/ 199838 h 353616"/>
                <a:gd name="connsiteX30" fmla="*/ 54306 w 501998"/>
                <a:gd name="connsiteY30" fmla="*/ 199838 h 353616"/>
                <a:gd name="connsiteX31" fmla="*/ 60865 w 501998"/>
                <a:gd name="connsiteY31" fmla="*/ 233689 h 353616"/>
                <a:gd name="connsiteX32" fmla="*/ 144836 w 501998"/>
                <a:gd name="connsiteY32" fmla="*/ 233689 h 353616"/>
                <a:gd name="connsiteX33" fmla="*/ 139442 w 501998"/>
                <a:gd name="connsiteY33" fmla="*/ 199838 h 353616"/>
                <a:gd name="connsiteX34" fmla="*/ 248646 w 501998"/>
                <a:gd name="connsiteY34" fmla="*/ 20730 h 353616"/>
                <a:gd name="connsiteX35" fmla="*/ 42687 w 501998"/>
                <a:gd name="connsiteY35" fmla="*/ 38332 h 353616"/>
                <a:gd name="connsiteX36" fmla="*/ 24045 w 501998"/>
                <a:gd name="connsiteY36" fmla="*/ 43652 h 353616"/>
                <a:gd name="connsiteX37" fmla="*/ 50288 w 501998"/>
                <a:gd name="connsiteY37" fmla="*/ 179101 h 353616"/>
                <a:gd name="connsiteX38" fmla="*/ 448055 w 501998"/>
                <a:gd name="connsiteY38" fmla="*/ 179101 h 353616"/>
                <a:gd name="connsiteX39" fmla="*/ 473423 w 501998"/>
                <a:gd name="connsiteY39" fmla="*/ 43702 h 353616"/>
                <a:gd name="connsiteX40" fmla="*/ 454606 w 501998"/>
                <a:gd name="connsiteY40" fmla="*/ 38332 h 353616"/>
                <a:gd name="connsiteX41" fmla="*/ 248646 w 501998"/>
                <a:gd name="connsiteY41" fmla="*/ 20730 h 353616"/>
                <a:gd name="connsiteX42" fmla="*/ 250901 w 501998"/>
                <a:gd name="connsiteY42" fmla="*/ 0 h 353616"/>
                <a:gd name="connsiteX43" fmla="*/ 480978 w 501998"/>
                <a:gd name="connsiteY43" fmla="*/ 19940 h 353616"/>
                <a:gd name="connsiteX44" fmla="*/ 501998 w 501998"/>
                <a:gd name="connsiteY44" fmla="*/ 26024 h 353616"/>
                <a:gd name="connsiteX45" fmla="*/ 444581 w 501998"/>
                <a:gd name="connsiteY45" fmla="*/ 336785 h 353616"/>
                <a:gd name="connsiteX46" fmla="*/ 373391 w 501998"/>
                <a:gd name="connsiteY46" fmla="*/ 347585 h 353616"/>
                <a:gd name="connsiteX47" fmla="*/ 250994 w 501998"/>
                <a:gd name="connsiteY47" fmla="*/ 353616 h 353616"/>
                <a:gd name="connsiteX48" fmla="*/ 128595 w 501998"/>
                <a:gd name="connsiteY48" fmla="*/ 347585 h 353616"/>
                <a:gd name="connsiteX49" fmla="*/ 59444 w 501998"/>
                <a:gd name="connsiteY49" fmla="*/ 337094 h 353616"/>
                <a:gd name="connsiteX50" fmla="*/ 0 w 501998"/>
                <a:gd name="connsiteY50" fmla="*/ 25967 h 353616"/>
                <a:gd name="connsiteX51" fmla="*/ 20824 w 501998"/>
                <a:gd name="connsiteY51" fmla="*/ 19940 h 353616"/>
                <a:gd name="connsiteX52" fmla="*/ 250901 w 501998"/>
                <a:gd name="connsiteY52" fmla="*/ 0 h 35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1998" h="353616">
                  <a:moveTo>
                    <a:pt x="350616" y="254426"/>
                  </a:moveTo>
                  <a:lnTo>
                    <a:pt x="338811" y="328509"/>
                  </a:lnTo>
                  <a:lnTo>
                    <a:pt x="358297" y="327562"/>
                  </a:lnTo>
                  <a:lnTo>
                    <a:pt x="422025" y="318028"/>
                  </a:lnTo>
                  <a:lnTo>
                    <a:pt x="433942" y="254426"/>
                  </a:lnTo>
                  <a:close/>
                  <a:moveTo>
                    <a:pt x="261369" y="254426"/>
                  </a:moveTo>
                  <a:lnTo>
                    <a:pt x="261369" y="332272"/>
                  </a:lnTo>
                  <a:lnTo>
                    <a:pt x="317650" y="329537"/>
                  </a:lnTo>
                  <a:lnTo>
                    <a:pt x="329619" y="254426"/>
                  </a:lnTo>
                  <a:close/>
                  <a:moveTo>
                    <a:pt x="169139" y="254426"/>
                  </a:moveTo>
                  <a:lnTo>
                    <a:pt x="181118" y="329601"/>
                  </a:lnTo>
                  <a:lnTo>
                    <a:pt x="240632" y="332493"/>
                  </a:lnTo>
                  <a:lnTo>
                    <a:pt x="240632" y="254426"/>
                  </a:lnTo>
                  <a:close/>
                  <a:moveTo>
                    <a:pt x="64882" y="254426"/>
                  </a:moveTo>
                  <a:lnTo>
                    <a:pt x="77258" y="318301"/>
                  </a:lnTo>
                  <a:lnTo>
                    <a:pt x="139161" y="327562"/>
                  </a:lnTo>
                  <a:lnTo>
                    <a:pt x="159956" y="328572"/>
                  </a:lnTo>
                  <a:lnTo>
                    <a:pt x="148140" y="254426"/>
                  </a:lnTo>
                  <a:close/>
                  <a:moveTo>
                    <a:pt x="359316" y="199838"/>
                  </a:moveTo>
                  <a:lnTo>
                    <a:pt x="353921" y="233689"/>
                  </a:lnTo>
                  <a:lnTo>
                    <a:pt x="437827" y="233689"/>
                  </a:lnTo>
                  <a:lnTo>
                    <a:pt x="444169" y="199838"/>
                  </a:lnTo>
                  <a:close/>
                  <a:moveTo>
                    <a:pt x="261369" y="199838"/>
                  </a:moveTo>
                  <a:lnTo>
                    <a:pt x="261369" y="233689"/>
                  </a:lnTo>
                  <a:lnTo>
                    <a:pt x="332923" y="233689"/>
                  </a:lnTo>
                  <a:lnTo>
                    <a:pt x="338318" y="199838"/>
                  </a:lnTo>
                  <a:close/>
                  <a:moveTo>
                    <a:pt x="160440" y="199838"/>
                  </a:moveTo>
                  <a:lnTo>
                    <a:pt x="165834" y="233689"/>
                  </a:lnTo>
                  <a:lnTo>
                    <a:pt x="240632" y="233689"/>
                  </a:lnTo>
                  <a:lnTo>
                    <a:pt x="240632" y="199838"/>
                  </a:lnTo>
                  <a:close/>
                  <a:moveTo>
                    <a:pt x="54306" y="199838"/>
                  </a:moveTo>
                  <a:lnTo>
                    <a:pt x="60865" y="233689"/>
                  </a:lnTo>
                  <a:lnTo>
                    <a:pt x="144836" y="233689"/>
                  </a:lnTo>
                  <a:lnTo>
                    <a:pt x="139442" y="199838"/>
                  </a:lnTo>
                  <a:close/>
                  <a:moveTo>
                    <a:pt x="248646" y="20730"/>
                  </a:moveTo>
                  <a:cubicBezTo>
                    <a:pt x="175589" y="20730"/>
                    <a:pt x="105990" y="26997"/>
                    <a:pt x="42687" y="38332"/>
                  </a:cubicBezTo>
                  <a:lnTo>
                    <a:pt x="24045" y="43652"/>
                  </a:lnTo>
                  <a:lnTo>
                    <a:pt x="50288" y="179101"/>
                  </a:lnTo>
                  <a:lnTo>
                    <a:pt x="448055" y="179101"/>
                  </a:lnTo>
                  <a:lnTo>
                    <a:pt x="473423" y="43702"/>
                  </a:lnTo>
                  <a:lnTo>
                    <a:pt x="454606" y="38332"/>
                  </a:lnTo>
                  <a:cubicBezTo>
                    <a:pt x="391302" y="26997"/>
                    <a:pt x="321703" y="20730"/>
                    <a:pt x="248646" y="20730"/>
                  </a:cubicBezTo>
                  <a:close/>
                  <a:moveTo>
                    <a:pt x="250901" y="0"/>
                  </a:moveTo>
                  <a:cubicBezTo>
                    <a:pt x="332513" y="0"/>
                    <a:pt x="410261" y="7100"/>
                    <a:pt x="480978" y="19940"/>
                  </a:cubicBezTo>
                  <a:lnTo>
                    <a:pt x="501998" y="26024"/>
                  </a:lnTo>
                  <a:lnTo>
                    <a:pt x="444581" y="336785"/>
                  </a:lnTo>
                  <a:lnTo>
                    <a:pt x="373391" y="347585"/>
                  </a:lnTo>
                  <a:cubicBezTo>
                    <a:pt x="333856" y="351540"/>
                    <a:pt x="292920" y="353616"/>
                    <a:pt x="250994" y="353616"/>
                  </a:cubicBezTo>
                  <a:cubicBezTo>
                    <a:pt x="209067" y="353616"/>
                    <a:pt x="168131" y="351540"/>
                    <a:pt x="128595" y="347585"/>
                  </a:cubicBezTo>
                  <a:lnTo>
                    <a:pt x="59444" y="337094"/>
                  </a:lnTo>
                  <a:lnTo>
                    <a:pt x="0" y="25967"/>
                  </a:lnTo>
                  <a:lnTo>
                    <a:pt x="20824" y="19940"/>
                  </a:lnTo>
                  <a:cubicBezTo>
                    <a:pt x="91540" y="7100"/>
                    <a:pt x="169289" y="0"/>
                    <a:pt x="25090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F2BC735F-6796-4182-8B73-EE69D2098C8E}"/>
              </a:ext>
            </a:extLst>
          </p:cNvPr>
          <p:cNvGrpSpPr/>
          <p:nvPr/>
        </p:nvGrpSpPr>
        <p:grpSpPr>
          <a:xfrm>
            <a:off x="1316325" y="1499292"/>
            <a:ext cx="749403" cy="887326"/>
            <a:chOff x="1316325" y="1499292"/>
            <a:chExt cx="749403" cy="887326"/>
          </a:xfrm>
        </p:grpSpPr>
        <p:sp>
          <p:nvSpPr>
            <p:cNvPr id="504" name="四角形: 上の 2 つの角を丸める 5">
              <a:extLst>
                <a:ext uri="{FF2B5EF4-FFF2-40B4-BE49-F238E27FC236}">
                  <a16:creationId xmlns:a16="http://schemas.microsoft.com/office/drawing/2014/main" id="{C3E23CE2-5D84-43F0-A08D-9155BC0867DD}"/>
                </a:ext>
              </a:extLst>
            </p:cNvPr>
            <p:cNvSpPr/>
            <p:nvPr/>
          </p:nvSpPr>
          <p:spPr bwMode="auto">
            <a:xfrm>
              <a:off x="1379158" y="1952632"/>
              <a:ext cx="615777" cy="433986"/>
            </a:xfrm>
            <a:custGeom>
              <a:avLst/>
              <a:gdLst>
                <a:gd name="connsiteX0" fmla="*/ 81949 w 615777"/>
                <a:gd name="connsiteY0" fmla="*/ 0 h 431604"/>
                <a:gd name="connsiteX1" fmla="*/ 533828 w 615777"/>
                <a:gd name="connsiteY1" fmla="*/ 0 h 431604"/>
                <a:gd name="connsiteX2" fmla="*/ 615777 w 615777"/>
                <a:gd name="connsiteY2" fmla="*/ 81949 h 431604"/>
                <a:gd name="connsiteX3" fmla="*/ 615777 w 615777"/>
                <a:gd name="connsiteY3" fmla="*/ 431604 h 431604"/>
                <a:gd name="connsiteX4" fmla="*/ 615777 w 615777"/>
                <a:gd name="connsiteY4" fmla="*/ 431604 h 431604"/>
                <a:gd name="connsiteX5" fmla="*/ 0 w 615777"/>
                <a:gd name="connsiteY5" fmla="*/ 431604 h 431604"/>
                <a:gd name="connsiteX6" fmla="*/ 0 w 615777"/>
                <a:gd name="connsiteY6" fmla="*/ 431604 h 431604"/>
                <a:gd name="connsiteX7" fmla="*/ 0 w 615777"/>
                <a:gd name="connsiteY7" fmla="*/ 81949 h 431604"/>
                <a:gd name="connsiteX8" fmla="*/ 81949 w 615777"/>
                <a:gd name="connsiteY8" fmla="*/ 0 h 431604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615777 w 615777"/>
                <a:gd name="connsiteY4" fmla="*/ 431604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107156 w 615777"/>
                <a:gd name="connsiteY5" fmla="*/ 433985 h 433985"/>
                <a:gd name="connsiteX6" fmla="*/ 0 w 615777"/>
                <a:gd name="connsiteY6" fmla="*/ 81949 h 433985"/>
                <a:gd name="connsiteX7" fmla="*/ 81949 w 615777"/>
                <a:gd name="connsiteY7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6"/>
                <a:gd name="connsiteX1" fmla="*/ 533828 w 615777"/>
                <a:gd name="connsiteY1" fmla="*/ 0 h 433986"/>
                <a:gd name="connsiteX2" fmla="*/ 615777 w 615777"/>
                <a:gd name="connsiteY2" fmla="*/ 81949 h 433986"/>
                <a:gd name="connsiteX3" fmla="*/ 494334 w 615777"/>
                <a:gd name="connsiteY3" fmla="*/ 433986 h 433986"/>
                <a:gd name="connsiteX4" fmla="*/ 107156 w 615777"/>
                <a:gd name="connsiteY4" fmla="*/ 433985 h 433986"/>
                <a:gd name="connsiteX5" fmla="*/ 0 w 615777"/>
                <a:gd name="connsiteY5" fmla="*/ 81949 h 433986"/>
                <a:gd name="connsiteX6" fmla="*/ 81949 w 615777"/>
                <a:gd name="connsiteY6" fmla="*/ 0 h 43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5777" h="433986">
                  <a:moveTo>
                    <a:pt x="81949" y="0"/>
                  </a:moveTo>
                  <a:lnTo>
                    <a:pt x="533828" y="0"/>
                  </a:lnTo>
                  <a:cubicBezTo>
                    <a:pt x="579087" y="0"/>
                    <a:pt x="615777" y="36690"/>
                    <a:pt x="615777" y="81949"/>
                  </a:cubicBezTo>
                  <a:lnTo>
                    <a:pt x="494334" y="433986"/>
                  </a:lnTo>
                  <a:lnTo>
                    <a:pt x="107156" y="433985"/>
                  </a:lnTo>
                  <a:lnTo>
                    <a:pt x="0" y="81949"/>
                  </a:lnTo>
                  <a:cubicBezTo>
                    <a:pt x="0" y="36690"/>
                    <a:pt x="36690" y="0"/>
                    <a:pt x="81949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5" name="楕円 504">
              <a:extLst>
                <a:ext uri="{FF2B5EF4-FFF2-40B4-BE49-F238E27FC236}">
                  <a16:creationId xmlns:a16="http://schemas.microsoft.com/office/drawing/2014/main" id="{26F3638D-87C7-468C-9941-062E6D351853}"/>
                </a:ext>
              </a:extLst>
            </p:cNvPr>
            <p:cNvSpPr/>
            <p:nvPr/>
          </p:nvSpPr>
          <p:spPr bwMode="auto">
            <a:xfrm>
              <a:off x="1753474" y="1910684"/>
              <a:ext cx="312254" cy="13978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6" name="楕円 505">
              <a:extLst>
                <a:ext uri="{FF2B5EF4-FFF2-40B4-BE49-F238E27FC236}">
                  <a16:creationId xmlns:a16="http://schemas.microsoft.com/office/drawing/2014/main" id="{8CFC637B-4416-4ECB-88B7-868CF1197055}"/>
                </a:ext>
              </a:extLst>
            </p:cNvPr>
            <p:cNvSpPr/>
            <p:nvPr/>
          </p:nvSpPr>
          <p:spPr bwMode="auto">
            <a:xfrm>
              <a:off x="1316325" y="1910684"/>
              <a:ext cx="312254" cy="13978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3" name="二等辺三角形 522">
              <a:extLst>
                <a:ext uri="{FF2B5EF4-FFF2-40B4-BE49-F238E27FC236}">
                  <a16:creationId xmlns:a16="http://schemas.microsoft.com/office/drawing/2014/main" id="{0E688631-C8C1-46C2-9B15-DE538797D315}"/>
                </a:ext>
              </a:extLst>
            </p:cNvPr>
            <p:cNvSpPr/>
            <p:nvPr/>
          </p:nvSpPr>
          <p:spPr bwMode="auto">
            <a:xfrm rot="10800000">
              <a:off x="1603337" y="1955903"/>
              <a:ext cx="172203" cy="94561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4" name="楕円 523">
              <a:extLst>
                <a:ext uri="{FF2B5EF4-FFF2-40B4-BE49-F238E27FC236}">
                  <a16:creationId xmlns:a16="http://schemas.microsoft.com/office/drawing/2014/main" id="{250F782F-AC74-431B-A648-A919EAA404FA}"/>
                </a:ext>
              </a:extLst>
            </p:cNvPr>
            <p:cNvSpPr/>
            <p:nvPr/>
          </p:nvSpPr>
          <p:spPr bwMode="auto">
            <a:xfrm>
              <a:off x="1470120" y="1536699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5" name="フリーフォーム: 図形 524">
              <a:extLst>
                <a:ext uri="{FF2B5EF4-FFF2-40B4-BE49-F238E27FC236}">
                  <a16:creationId xmlns:a16="http://schemas.microsoft.com/office/drawing/2014/main" id="{2C9F0AEB-6516-464C-9E36-7CAF74F505D9}"/>
                </a:ext>
              </a:extLst>
            </p:cNvPr>
            <p:cNvSpPr/>
            <p:nvPr/>
          </p:nvSpPr>
          <p:spPr bwMode="auto">
            <a:xfrm>
              <a:off x="1438421" y="1499292"/>
              <a:ext cx="497390" cy="514940"/>
            </a:xfrm>
            <a:custGeom>
              <a:avLst/>
              <a:gdLst>
                <a:gd name="connsiteX0" fmla="*/ 248567 w 497390"/>
                <a:gd name="connsiteY0" fmla="*/ 207330 h 514940"/>
                <a:gd name="connsiteX1" fmla="*/ 70531 w 497390"/>
                <a:gd name="connsiteY1" fmla="*/ 222760 h 514940"/>
                <a:gd name="connsiteX2" fmla="*/ 54417 w 497390"/>
                <a:gd name="connsiteY2" fmla="*/ 227423 h 514940"/>
                <a:gd name="connsiteX3" fmla="*/ 45383 w 497390"/>
                <a:gd name="connsiteY3" fmla="*/ 270648 h 514940"/>
                <a:gd name="connsiteX4" fmla="*/ 47668 w 497390"/>
                <a:gd name="connsiteY4" fmla="*/ 292551 h 514940"/>
                <a:gd name="connsiteX5" fmla="*/ 48314 w 497390"/>
                <a:gd name="connsiteY5" fmla="*/ 302493 h 514940"/>
                <a:gd name="connsiteX6" fmla="*/ 48943 w 497390"/>
                <a:gd name="connsiteY6" fmla="*/ 304760 h 514940"/>
                <a:gd name="connsiteX7" fmla="*/ 49513 w 497390"/>
                <a:gd name="connsiteY7" fmla="*/ 310219 h 514940"/>
                <a:gd name="connsiteX8" fmla="*/ 56414 w 497390"/>
                <a:gd name="connsiteY8" fmla="*/ 331698 h 514940"/>
                <a:gd name="connsiteX9" fmla="*/ 84524 w 497390"/>
                <a:gd name="connsiteY9" fmla="*/ 433037 h 514940"/>
                <a:gd name="connsiteX10" fmla="*/ 100415 w 497390"/>
                <a:gd name="connsiteY10" fmla="*/ 468178 h 514940"/>
                <a:gd name="connsiteX11" fmla="*/ 153925 w 497390"/>
                <a:gd name="connsiteY11" fmla="*/ 476296 h 514940"/>
                <a:gd name="connsiteX12" fmla="*/ 248638 w 497390"/>
                <a:gd name="connsiteY12" fmla="*/ 480963 h 514940"/>
                <a:gd name="connsiteX13" fmla="*/ 343351 w 497390"/>
                <a:gd name="connsiteY13" fmla="*/ 476296 h 514940"/>
                <a:gd name="connsiteX14" fmla="*/ 398438 w 497390"/>
                <a:gd name="connsiteY14" fmla="*/ 467939 h 514940"/>
                <a:gd name="connsiteX15" fmla="*/ 414221 w 497390"/>
                <a:gd name="connsiteY15" fmla="*/ 433037 h 514940"/>
                <a:gd name="connsiteX16" fmla="*/ 450431 w 497390"/>
                <a:gd name="connsiteY16" fmla="*/ 302493 h 514940"/>
                <a:gd name="connsiteX17" fmla="*/ 451572 w 497390"/>
                <a:gd name="connsiteY17" fmla="*/ 284906 h 514940"/>
                <a:gd name="connsiteX18" fmla="*/ 450668 w 497390"/>
                <a:gd name="connsiteY18" fmla="*/ 282372 h 514940"/>
                <a:gd name="connsiteX19" fmla="*/ 451893 w 497390"/>
                <a:gd name="connsiteY19" fmla="*/ 270648 h 514940"/>
                <a:gd name="connsiteX20" fmla="*/ 442868 w 497390"/>
                <a:gd name="connsiteY20" fmla="*/ 227467 h 514940"/>
                <a:gd name="connsiteX21" fmla="*/ 426602 w 497390"/>
                <a:gd name="connsiteY21" fmla="*/ 222760 h 514940"/>
                <a:gd name="connsiteX22" fmla="*/ 248567 w 497390"/>
                <a:gd name="connsiteY22" fmla="*/ 207330 h 514940"/>
                <a:gd name="connsiteX23" fmla="*/ 248625 w 497390"/>
                <a:gd name="connsiteY23" fmla="*/ 0 h 514940"/>
                <a:gd name="connsiteX24" fmla="*/ 497250 w 497390"/>
                <a:gd name="connsiteY24" fmla="*/ 248625 h 514940"/>
                <a:gd name="connsiteX25" fmla="*/ 495753 w 497390"/>
                <a:gd name="connsiteY25" fmla="*/ 263471 h 514940"/>
                <a:gd name="connsiteX26" fmla="*/ 496858 w 497390"/>
                <a:gd name="connsiteY26" fmla="*/ 266680 h 514940"/>
                <a:gd name="connsiteX27" fmla="*/ 495462 w 497390"/>
                <a:gd name="connsiteY27" fmla="*/ 288949 h 514940"/>
                <a:gd name="connsiteX28" fmla="*/ 451169 w 497390"/>
                <a:gd name="connsiteY28" fmla="*/ 454253 h 514940"/>
                <a:gd name="connsiteX29" fmla="*/ 431863 w 497390"/>
                <a:gd name="connsiteY29" fmla="*/ 498448 h 514940"/>
                <a:gd name="connsiteX30" fmla="*/ 364479 w 497390"/>
                <a:gd name="connsiteY30" fmla="*/ 509031 h 514940"/>
                <a:gd name="connsiteX31" fmla="*/ 248625 w 497390"/>
                <a:gd name="connsiteY31" fmla="*/ 514940 h 514940"/>
                <a:gd name="connsiteX32" fmla="*/ 132771 w 497390"/>
                <a:gd name="connsiteY32" fmla="*/ 509031 h 514940"/>
                <a:gd name="connsiteX33" fmla="*/ 67316 w 497390"/>
                <a:gd name="connsiteY33" fmla="*/ 498751 h 514940"/>
                <a:gd name="connsiteX34" fmla="*/ 47878 w 497390"/>
                <a:gd name="connsiteY34" fmla="*/ 454253 h 514940"/>
                <a:gd name="connsiteX35" fmla="*/ 13494 w 497390"/>
                <a:gd name="connsiteY35" fmla="*/ 325931 h 514940"/>
                <a:gd name="connsiteX36" fmla="*/ 5051 w 497390"/>
                <a:gd name="connsiteY36" fmla="*/ 298732 h 514940"/>
                <a:gd name="connsiteX37" fmla="*/ 4355 w 497390"/>
                <a:gd name="connsiteY37" fmla="*/ 291821 h 514940"/>
                <a:gd name="connsiteX38" fmla="*/ 3585 w 497390"/>
                <a:gd name="connsiteY38" fmla="*/ 288949 h 514940"/>
                <a:gd name="connsiteX39" fmla="*/ 2796 w 497390"/>
                <a:gd name="connsiteY39" fmla="*/ 276360 h 514940"/>
                <a:gd name="connsiteX40" fmla="*/ 0 w 497390"/>
                <a:gd name="connsiteY40" fmla="*/ 248625 h 514940"/>
                <a:gd name="connsiteX41" fmla="*/ 248625 w 497390"/>
                <a:gd name="connsiteY41" fmla="*/ 0 h 51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97390" h="514940">
                  <a:moveTo>
                    <a:pt x="248567" y="207330"/>
                  </a:moveTo>
                  <a:cubicBezTo>
                    <a:pt x="185414" y="207330"/>
                    <a:pt x="125251" y="212824"/>
                    <a:pt x="70531" y="222760"/>
                  </a:cubicBezTo>
                  <a:lnTo>
                    <a:pt x="54417" y="227423"/>
                  </a:lnTo>
                  <a:lnTo>
                    <a:pt x="45383" y="270648"/>
                  </a:lnTo>
                  <a:lnTo>
                    <a:pt x="47668" y="292551"/>
                  </a:lnTo>
                  <a:lnTo>
                    <a:pt x="48314" y="302493"/>
                  </a:lnTo>
                  <a:lnTo>
                    <a:pt x="48943" y="304760"/>
                  </a:lnTo>
                  <a:lnTo>
                    <a:pt x="49513" y="310219"/>
                  </a:lnTo>
                  <a:lnTo>
                    <a:pt x="56414" y="331698"/>
                  </a:lnTo>
                  <a:lnTo>
                    <a:pt x="84524" y="433037"/>
                  </a:lnTo>
                  <a:lnTo>
                    <a:pt x="100415" y="468178"/>
                  </a:lnTo>
                  <a:lnTo>
                    <a:pt x="153925" y="476296"/>
                  </a:lnTo>
                  <a:cubicBezTo>
                    <a:pt x="184518" y="479356"/>
                    <a:pt x="216194" y="480963"/>
                    <a:pt x="248638" y="480963"/>
                  </a:cubicBezTo>
                  <a:cubicBezTo>
                    <a:pt x="281081" y="480963"/>
                    <a:pt x="312757" y="479356"/>
                    <a:pt x="343351" y="476296"/>
                  </a:cubicBezTo>
                  <a:lnTo>
                    <a:pt x="398438" y="467939"/>
                  </a:lnTo>
                  <a:lnTo>
                    <a:pt x="414221" y="433037"/>
                  </a:lnTo>
                  <a:lnTo>
                    <a:pt x="450431" y="302493"/>
                  </a:lnTo>
                  <a:cubicBezTo>
                    <a:pt x="452072" y="296575"/>
                    <a:pt x="452395" y="290615"/>
                    <a:pt x="451572" y="284906"/>
                  </a:cubicBezTo>
                  <a:lnTo>
                    <a:pt x="450668" y="282372"/>
                  </a:lnTo>
                  <a:lnTo>
                    <a:pt x="451893" y="270648"/>
                  </a:lnTo>
                  <a:lnTo>
                    <a:pt x="442868" y="227467"/>
                  </a:lnTo>
                  <a:lnTo>
                    <a:pt x="426602" y="222760"/>
                  </a:lnTo>
                  <a:cubicBezTo>
                    <a:pt x="371881" y="212824"/>
                    <a:pt x="311718" y="207330"/>
                    <a:pt x="248567" y="207330"/>
                  </a:cubicBezTo>
                  <a:close/>
                  <a:moveTo>
                    <a:pt x="248625" y="0"/>
                  </a:moveTo>
                  <a:cubicBezTo>
                    <a:pt x="385937" y="0"/>
                    <a:pt x="497250" y="111313"/>
                    <a:pt x="497250" y="248625"/>
                  </a:cubicBezTo>
                  <a:lnTo>
                    <a:pt x="495753" y="263471"/>
                  </a:lnTo>
                  <a:lnTo>
                    <a:pt x="496858" y="266680"/>
                  </a:lnTo>
                  <a:cubicBezTo>
                    <a:pt x="497864" y="273909"/>
                    <a:pt x="497470" y="281455"/>
                    <a:pt x="495462" y="288949"/>
                  </a:cubicBezTo>
                  <a:lnTo>
                    <a:pt x="451169" y="454253"/>
                  </a:lnTo>
                  <a:lnTo>
                    <a:pt x="431863" y="498448"/>
                  </a:lnTo>
                  <a:lnTo>
                    <a:pt x="364479" y="509031"/>
                  </a:lnTo>
                  <a:cubicBezTo>
                    <a:pt x="327057" y="512905"/>
                    <a:pt x="288311" y="514940"/>
                    <a:pt x="248625" y="514940"/>
                  </a:cubicBezTo>
                  <a:cubicBezTo>
                    <a:pt x="208939" y="514940"/>
                    <a:pt x="170193" y="512905"/>
                    <a:pt x="132771" y="509031"/>
                  </a:cubicBezTo>
                  <a:lnTo>
                    <a:pt x="67316" y="498751"/>
                  </a:lnTo>
                  <a:lnTo>
                    <a:pt x="47878" y="454253"/>
                  </a:lnTo>
                  <a:lnTo>
                    <a:pt x="13494" y="325931"/>
                  </a:lnTo>
                  <a:lnTo>
                    <a:pt x="5051" y="298732"/>
                  </a:lnTo>
                  <a:lnTo>
                    <a:pt x="4355" y="291821"/>
                  </a:lnTo>
                  <a:lnTo>
                    <a:pt x="3585" y="288949"/>
                  </a:lnTo>
                  <a:lnTo>
                    <a:pt x="2796" y="276360"/>
                  </a:lnTo>
                  <a:lnTo>
                    <a:pt x="0" y="248625"/>
                  </a:lnTo>
                  <a:cubicBezTo>
                    <a:pt x="0" y="111313"/>
                    <a:pt x="111313" y="0"/>
                    <a:pt x="248625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26" name="フリーフォーム: 図形 525">
              <a:extLst>
                <a:ext uri="{FF2B5EF4-FFF2-40B4-BE49-F238E27FC236}">
                  <a16:creationId xmlns:a16="http://schemas.microsoft.com/office/drawing/2014/main" id="{9919DA3C-D863-4A52-A856-CA833B95FC1D}"/>
                </a:ext>
              </a:extLst>
            </p:cNvPr>
            <p:cNvSpPr/>
            <p:nvPr/>
          </p:nvSpPr>
          <p:spPr bwMode="auto">
            <a:xfrm>
              <a:off x="1436053" y="1666629"/>
              <a:ext cx="501998" cy="353616"/>
            </a:xfrm>
            <a:custGeom>
              <a:avLst/>
              <a:gdLst>
                <a:gd name="connsiteX0" fmla="*/ 350616 w 501998"/>
                <a:gd name="connsiteY0" fmla="*/ 254426 h 353616"/>
                <a:gd name="connsiteX1" fmla="*/ 338811 w 501998"/>
                <a:gd name="connsiteY1" fmla="*/ 328509 h 353616"/>
                <a:gd name="connsiteX2" fmla="*/ 358297 w 501998"/>
                <a:gd name="connsiteY2" fmla="*/ 327562 h 353616"/>
                <a:gd name="connsiteX3" fmla="*/ 422025 w 501998"/>
                <a:gd name="connsiteY3" fmla="*/ 318028 h 353616"/>
                <a:gd name="connsiteX4" fmla="*/ 433942 w 501998"/>
                <a:gd name="connsiteY4" fmla="*/ 254426 h 353616"/>
                <a:gd name="connsiteX5" fmla="*/ 261369 w 501998"/>
                <a:gd name="connsiteY5" fmla="*/ 254426 h 353616"/>
                <a:gd name="connsiteX6" fmla="*/ 261369 w 501998"/>
                <a:gd name="connsiteY6" fmla="*/ 332272 h 353616"/>
                <a:gd name="connsiteX7" fmla="*/ 317650 w 501998"/>
                <a:gd name="connsiteY7" fmla="*/ 329537 h 353616"/>
                <a:gd name="connsiteX8" fmla="*/ 329619 w 501998"/>
                <a:gd name="connsiteY8" fmla="*/ 254426 h 353616"/>
                <a:gd name="connsiteX9" fmla="*/ 169139 w 501998"/>
                <a:gd name="connsiteY9" fmla="*/ 254426 h 353616"/>
                <a:gd name="connsiteX10" fmla="*/ 181118 w 501998"/>
                <a:gd name="connsiteY10" fmla="*/ 329601 h 353616"/>
                <a:gd name="connsiteX11" fmla="*/ 240632 w 501998"/>
                <a:gd name="connsiteY11" fmla="*/ 332493 h 353616"/>
                <a:gd name="connsiteX12" fmla="*/ 240632 w 501998"/>
                <a:gd name="connsiteY12" fmla="*/ 254426 h 353616"/>
                <a:gd name="connsiteX13" fmla="*/ 64882 w 501998"/>
                <a:gd name="connsiteY13" fmla="*/ 254426 h 353616"/>
                <a:gd name="connsiteX14" fmla="*/ 77258 w 501998"/>
                <a:gd name="connsiteY14" fmla="*/ 318301 h 353616"/>
                <a:gd name="connsiteX15" fmla="*/ 139161 w 501998"/>
                <a:gd name="connsiteY15" fmla="*/ 327562 h 353616"/>
                <a:gd name="connsiteX16" fmla="*/ 159956 w 501998"/>
                <a:gd name="connsiteY16" fmla="*/ 328572 h 353616"/>
                <a:gd name="connsiteX17" fmla="*/ 148140 w 501998"/>
                <a:gd name="connsiteY17" fmla="*/ 254426 h 353616"/>
                <a:gd name="connsiteX18" fmla="*/ 359316 w 501998"/>
                <a:gd name="connsiteY18" fmla="*/ 199838 h 353616"/>
                <a:gd name="connsiteX19" fmla="*/ 353921 w 501998"/>
                <a:gd name="connsiteY19" fmla="*/ 233689 h 353616"/>
                <a:gd name="connsiteX20" fmla="*/ 437827 w 501998"/>
                <a:gd name="connsiteY20" fmla="*/ 233689 h 353616"/>
                <a:gd name="connsiteX21" fmla="*/ 444169 w 501998"/>
                <a:gd name="connsiteY21" fmla="*/ 199838 h 353616"/>
                <a:gd name="connsiteX22" fmla="*/ 261369 w 501998"/>
                <a:gd name="connsiteY22" fmla="*/ 199838 h 353616"/>
                <a:gd name="connsiteX23" fmla="*/ 261369 w 501998"/>
                <a:gd name="connsiteY23" fmla="*/ 233689 h 353616"/>
                <a:gd name="connsiteX24" fmla="*/ 332923 w 501998"/>
                <a:gd name="connsiteY24" fmla="*/ 233689 h 353616"/>
                <a:gd name="connsiteX25" fmla="*/ 338318 w 501998"/>
                <a:gd name="connsiteY25" fmla="*/ 199838 h 353616"/>
                <a:gd name="connsiteX26" fmla="*/ 160440 w 501998"/>
                <a:gd name="connsiteY26" fmla="*/ 199838 h 353616"/>
                <a:gd name="connsiteX27" fmla="*/ 165834 w 501998"/>
                <a:gd name="connsiteY27" fmla="*/ 233689 h 353616"/>
                <a:gd name="connsiteX28" fmla="*/ 240632 w 501998"/>
                <a:gd name="connsiteY28" fmla="*/ 233689 h 353616"/>
                <a:gd name="connsiteX29" fmla="*/ 240632 w 501998"/>
                <a:gd name="connsiteY29" fmla="*/ 199838 h 353616"/>
                <a:gd name="connsiteX30" fmla="*/ 54306 w 501998"/>
                <a:gd name="connsiteY30" fmla="*/ 199838 h 353616"/>
                <a:gd name="connsiteX31" fmla="*/ 60865 w 501998"/>
                <a:gd name="connsiteY31" fmla="*/ 233689 h 353616"/>
                <a:gd name="connsiteX32" fmla="*/ 144836 w 501998"/>
                <a:gd name="connsiteY32" fmla="*/ 233689 h 353616"/>
                <a:gd name="connsiteX33" fmla="*/ 139442 w 501998"/>
                <a:gd name="connsiteY33" fmla="*/ 199838 h 353616"/>
                <a:gd name="connsiteX34" fmla="*/ 248646 w 501998"/>
                <a:gd name="connsiteY34" fmla="*/ 20730 h 353616"/>
                <a:gd name="connsiteX35" fmla="*/ 42687 w 501998"/>
                <a:gd name="connsiteY35" fmla="*/ 38332 h 353616"/>
                <a:gd name="connsiteX36" fmla="*/ 24045 w 501998"/>
                <a:gd name="connsiteY36" fmla="*/ 43652 h 353616"/>
                <a:gd name="connsiteX37" fmla="*/ 50288 w 501998"/>
                <a:gd name="connsiteY37" fmla="*/ 179101 h 353616"/>
                <a:gd name="connsiteX38" fmla="*/ 448055 w 501998"/>
                <a:gd name="connsiteY38" fmla="*/ 179101 h 353616"/>
                <a:gd name="connsiteX39" fmla="*/ 473423 w 501998"/>
                <a:gd name="connsiteY39" fmla="*/ 43702 h 353616"/>
                <a:gd name="connsiteX40" fmla="*/ 454606 w 501998"/>
                <a:gd name="connsiteY40" fmla="*/ 38332 h 353616"/>
                <a:gd name="connsiteX41" fmla="*/ 248646 w 501998"/>
                <a:gd name="connsiteY41" fmla="*/ 20730 h 353616"/>
                <a:gd name="connsiteX42" fmla="*/ 250901 w 501998"/>
                <a:gd name="connsiteY42" fmla="*/ 0 h 353616"/>
                <a:gd name="connsiteX43" fmla="*/ 480978 w 501998"/>
                <a:gd name="connsiteY43" fmla="*/ 19940 h 353616"/>
                <a:gd name="connsiteX44" fmla="*/ 501998 w 501998"/>
                <a:gd name="connsiteY44" fmla="*/ 26024 h 353616"/>
                <a:gd name="connsiteX45" fmla="*/ 444581 w 501998"/>
                <a:gd name="connsiteY45" fmla="*/ 336785 h 353616"/>
                <a:gd name="connsiteX46" fmla="*/ 373391 w 501998"/>
                <a:gd name="connsiteY46" fmla="*/ 347585 h 353616"/>
                <a:gd name="connsiteX47" fmla="*/ 250994 w 501998"/>
                <a:gd name="connsiteY47" fmla="*/ 353616 h 353616"/>
                <a:gd name="connsiteX48" fmla="*/ 128595 w 501998"/>
                <a:gd name="connsiteY48" fmla="*/ 347585 h 353616"/>
                <a:gd name="connsiteX49" fmla="*/ 59444 w 501998"/>
                <a:gd name="connsiteY49" fmla="*/ 337094 h 353616"/>
                <a:gd name="connsiteX50" fmla="*/ 0 w 501998"/>
                <a:gd name="connsiteY50" fmla="*/ 25967 h 353616"/>
                <a:gd name="connsiteX51" fmla="*/ 20824 w 501998"/>
                <a:gd name="connsiteY51" fmla="*/ 19940 h 353616"/>
                <a:gd name="connsiteX52" fmla="*/ 250901 w 501998"/>
                <a:gd name="connsiteY52" fmla="*/ 0 h 35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1998" h="353616">
                  <a:moveTo>
                    <a:pt x="350616" y="254426"/>
                  </a:moveTo>
                  <a:lnTo>
                    <a:pt x="338811" y="328509"/>
                  </a:lnTo>
                  <a:lnTo>
                    <a:pt x="358297" y="327562"/>
                  </a:lnTo>
                  <a:lnTo>
                    <a:pt x="422025" y="318028"/>
                  </a:lnTo>
                  <a:lnTo>
                    <a:pt x="433942" y="254426"/>
                  </a:lnTo>
                  <a:close/>
                  <a:moveTo>
                    <a:pt x="261369" y="254426"/>
                  </a:moveTo>
                  <a:lnTo>
                    <a:pt x="261369" y="332272"/>
                  </a:lnTo>
                  <a:lnTo>
                    <a:pt x="317650" y="329537"/>
                  </a:lnTo>
                  <a:lnTo>
                    <a:pt x="329619" y="254426"/>
                  </a:lnTo>
                  <a:close/>
                  <a:moveTo>
                    <a:pt x="169139" y="254426"/>
                  </a:moveTo>
                  <a:lnTo>
                    <a:pt x="181118" y="329601"/>
                  </a:lnTo>
                  <a:lnTo>
                    <a:pt x="240632" y="332493"/>
                  </a:lnTo>
                  <a:lnTo>
                    <a:pt x="240632" y="254426"/>
                  </a:lnTo>
                  <a:close/>
                  <a:moveTo>
                    <a:pt x="64882" y="254426"/>
                  </a:moveTo>
                  <a:lnTo>
                    <a:pt x="77258" y="318301"/>
                  </a:lnTo>
                  <a:lnTo>
                    <a:pt x="139161" y="327562"/>
                  </a:lnTo>
                  <a:lnTo>
                    <a:pt x="159956" y="328572"/>
                  </a:lnTo>
                  <a:lnTo>
                    <a:pt x="148140" y="254426"/>
                  </a:lnTo>
                  <a:close/>
                  <a:moveTo>
                    <a:pt x="359316" y="199838"/>
                  </a:moveTo>
                  <a:lnTo>
                    <a:pt x="353921" y="233689"/>
                  </a:lnTo>
                  <a:lnTo>
                    <a:pt x="437827" y="233689"/>
                  </a:lnTo>
                  <a:lnTo>
                    <a:pt x="444169" y="199838"/>
                  </a:lnTo>
                  <a:close/>
                  <a:moveTo>
                    <a:pt x="261369" y="199838"/>
                  </a:moveTo>
                  <a:lnTo>
                    <a:pt x="261369" y="233689"/>
                  </a:lnTo>
                  <a:lnTo>
                    <a:pt x="332923" y="233689"/>
                  </a:lnTo>
                  <a:lnTo>
                    <a:pt x="338318" y="199838"/>
                  </a:lnTo>
                  <a:close/>
                  <a:moveTo>
                    <a:pt x="160440" y="199838"/>
                  </a:moveTo>
                  <a:lnTo>
                    <a:pt x="165834" y="233689"/>
                  </a:lnTo>
                  <a:lnTo>
                    <a:pt x="240632" y="233689"/>
                  </a:lnTo>
                  <a:lnTo>
                    <a:pt x="240632" y="199838"/>
                  </a:lnTo>
                  <a:close/>
                  <a:moveTo>
                    <a:pt x="54306" y="199838"/>
                  </a:moveTo>
                  <a:lnTo>
                    <a:pt x="60865" y="233689"/>
                  </a:lnTo>
                  <a:lnTo>
                    <a:pt x="144836" y="233689"/>
                  </a:lnTo>
                  <a:lnTo>
                    <a:pt x="139442" y="199838"/>
                  </a:lnTo>
                  <a:close/>
                  <a:moveTo>
                    <a:pt x="248646" y="20730"/>
                  </a:moveTo>
                  <a:cubicBezTo>
                    <a:pt x="175589" y="20730"/>
                    <a:pt x="105990" y="26997"/>
                    <a:pt x="42687" y="38332"/>
                  </a:cubicBezTo>
                  <a:lnTo>
                    <a:pt x="24045" y="43652"/>
                  </a:lnTo>
                  <a:lnTo>
                    <a:pt x="50288" y="179101"/>
                  </a:lnTo>
                  <a:lnTo>
                    <a:pt x="448055" y="179101"/>
                  </a:lnTo>
                  <a:lnTo>
                    <a:pt x="473423" y="43702"/>
                  </a:lnTo>
                  <a:lnTo>
                    <a:pt x="454606" y="38332"/>
                  </a:lnTo>
                  <a:cubicBezTo>
                    <a:pt x="391302" y="26997"/>
                    <a:pt x="321703" y="20730"/>
                    <a:pt x="248646" y="20730"/>
                  </a:cubicBezTo>
                  <a:close/>
                  <a:moveTo>
                    <a:pt x="250901" y="0"/>
                  </a:moveTo>
                  <a:cubicBezTo>
                    <a:pt x="332513" y="0"/>
                    <a:pt x="410261" y="7100"/>
                    <a:pt x="480978" y="19940"/>
                  </a:cubicBezTo>
                  <a:lnTo>
                    <a:pt x="501998" y="26024"/>
                  </a:lnTo>
                  <a:lnTo>
                    <a:pt x="444581" y="336785"/>
                  </a:lnTo>
                  <a:lnTo>
                    <a:pt x="373391" y="347585"/>
                  </a:lnTo>
                  <a:cubicBezTo>
                    <a:pt x="333856" y="351540"/>
                    <a:pt x="292920" y="353616"/>
                    <a:pt x="250994" y="353616"/>
                  </a:cubicBezTo>
                  <a:cubicBezTo>
                    <a:pt x="209067" y="353616"/>
                    <a:pt x="168131" y="351540"/>
                    <a:pt x="128595" y="347585"/>
                  </a:cubicBezTo>
                  <a:lnTo>
                    <a:pt x="59444" y="337094"/>
                  </a:lnTo>
                  <a:lnTo>
                    <a:pt x="0" y="25967"/>
                  </a:lnTo>
                  <a:lnTo>
                    <a:pt x="20824" y="19940"/>
                  </a:lnTo>
                  <a:cubicBezTo>
                    <a:pt x="91540" y="7100"/>
                    <a:pt x="169289" y="0"/>
                    <a:pt x="25090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77C00BF0-F73E-4C09-AED2-04D3E1C45BFA}"/>
              </a:ext>
            </a:extLst>
          </p:cNvPr>
          <p:cNvGrpSpPr/>
          <p:nvPr/>
        </p:nvGrpSpPr>
        <p:grpSpPr>
          <a:xfrm>
            <a:off x="2464933" y="1499292"/>
            <a:ext cx="615777" cy="887326"/>
            <a:chOff x="2464933" y="1499292"/>
            <a:chExt cx="615777" cy="887326"/>
          </a:xfrm>
        </p:grpSpPr>
        <p:sp>
          <p:nvSpPr>
            <p:cNvPr id="530" name="四角形: 上の 2 つの角を丸める 5">
              <a:extLst>
                <a:ext uri="{FF2B5EF4-FFF2-40B4-BE49-F238E27FC236}">
                  <a16:creationId xmlns:a16="http://schemas.microsoft.com/office/drawing/2014/main" id="{92457206-4964-475A-BE9F-BB6204981D4B}"/>
                </a:ext>
              </a:extLst>
            </p:cNvPr>
            <p:cNvSpPr/>
            <p:nvPr/>
          </p:nvSpPr>
          <p:spPr bwMode="auto">
            <a:xfrm>
              <a:off x="2464933" y="1952632"/>
              <a:ext cx="615777" cy="433986"/>
            </a:xfrm>
            <a:custGeom>
              <a:avLst/>
              <a:gdLst>
                <a:gd name="connsiteX0" fmla="*/ 81949 w 615777"/>
                <a:gd name="connsiteY0" fmla="*/ 0 h 431604"/>
                <a:gd name="connsiteX1" fmla="*/ 533828 w 615777"/>
                <a:gd name="connsiteY1" fmla="*/ 0 h 431604"/>
                <a:gd name="connsiteX2" fmla="*/ 615777 w 615777"/>
                <a:gd name="connsiteY2" fmla="*/ 81949 h 431604"/>
                <a:gd name="connsiteX3" fmla="*/ 615777 w 615777"/>
                <a:gd name="connsiteY3" fmla="*/ 431604 h 431604"/>
                <a:gd name="connsiteX4" fmla="*/ 615777 w 615777"/>
                <a:gd name="connsiteY4" fmla="*/ 431604 h 431604"/>
                <a:gd name="connsiteX5" fmla="*/ 0 w 615777"/>
                <a:gd name="connsiteY5" fmla="*/ 431604 h 431604"/>
                <a:gd name="connsiteX6" fmla="*/ 0 w 615777"/>
                <a:gd name="connsiteY6" fmla="*/ 431604 h 431604"/>
                <a:gd name="connsiteX7" fmla="*/ 0 w 615777"/>
                <a:gd name="connsiteY7" fmla="*/ 81949 h 431604"/>
                <a:gd name="connsiteX8" fmla="*/ 81949 w 615777"/>
                <a:gd name="connsiteY8" fmla="*/ 0 h 431604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615777 w 615777"/>
                <a:gd name="connsiteY4" fmla="*/ 431604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107156 w 615777"/>
                <a:gd name="connsiteY5" fmla="*/ 433985 h 433985"/>
                <a:gd name="connsiteX6" fmla="*/ 0 w 615777"/>
                <a:gd name="connsiteY6" fmla="*/ 81949 h 433985"/>
                <a:gd name="connsiteX7" fmla="*/ 81949 w 615777"/>
                <a:gd name="connsiteY7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6"/>
                <a:gd name="connsiteX1" fmla="*/ 533828 w 615777"/>
                <a:gd name="connsiteY1" fmla="*/ 0 h 433986"/>
                <a:gd name="connsiteX2" fmla="*/ 615777 w 615777"/>
                <a:gd name="connsiteY2" fmla="*/ 81949 h 433986"/>
                <a:gd name="connsiteX3" fmla="*/ 494334 w 615777"/>
                <a:gd name="connsiteY3" fmla="*/ 433986 h 433986"/>
                <a:gd name="connsiteX4" fmla="*/ 107156 w 615777"/>
                <a:gd name="connsiteY4" fmla="*/ 433985 h 433986"/>
                <a:gd name="connsiteX5" fmla="*/ 0 w 615777"/>
                <a:gd name="connsiteY5" fmla="*/ 81949 h 433986"/>
                <a:gd name="connsiteX6" fmla="*/ 81949 w 615777"/>
                <a:gd name="connsiteY6" fmla="*/ 0 h 43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5777" h="433986">
                  <a:moveTo>
                    <a:pt x="81949" y="0"/>
                  </a:moveTo>
                  <a:lnTo>
                    <a:pt x="533828" y="0"/>
                  </a:lnTo>
                  <a:cubicBezTo>
                    <a:pt x="579087" y="0"/>
                    <a:pt x="615777" y="36690"/>
                    <a:pt x="615777" y="81949"/>
                  </a:cubicBezTo>
                  <a:lnTo>
                    <a:pt x="494334" y="433986"/>
                  </a:lnTo>
                  <a:lnTo>
                    <a:pt x="107156" y="433985"/>
                  </a:lnTo>
                  <a:lnTo>
                    <a:pt x="0" y="81949"/>
                  </a:lnTo>
                  <a:cubicBezTo>
                    <a:pt x="0" y="36690"/>
                    <a:pt x="36690" y="0"/>
                    <a:pt x="81949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1" name="二等辺三角形 530">
              <a:extLst>
                <a:ext uri="{FF2B5EF4-FFF2-40B4-BE49-F238E27FC236}">
                  <a16:creationId xmlns:a16="http://schemas.microsoft.com/office/drawing/2014/main" id="{F48AB843-BACE-403E-95AF-540112773290}"/>
                </a:ext>
              </a:extLst>
            </p:cNvPr>
            <p:cNvSpPr/>
            <p:nvPr/>
          </p:nvSpPr>
          <p:spPr bwMode="auto">
            <a:xfrm rot="10800000">
              <a:off x="2689112" y="1955903"/>
              <a:ext cx="172203" cy="94561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2" name="楕円 531">
              <a:extLst>
                <a:ext uri="{FF2B5EF4-FFF2-40B4-BE49-F238E27FC236}">
                  <a16:creationId xmlns:a16="http://schemas.microsoft.com/office/drawing/2014/main" id="{0966D26C-AC75-48B1-92D4-DA9B66C35C3C}"/>
                </a:ext>
              </a:extLst>
            </p:cNvPr>
            <p:cNvSpPr/>
            <p:nvPr/>
          </p:nvSpPr>
          <p:spPr bwMode="auto">
            <a:xfrm>
              <a:off x="2555895" y="1536699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3" name="フリーフォーム: 図形 532">
              <a:extLst>
                <a:ext uri="{FF2B5EF4-FFF2-40B4-BE49-F238E27FC236}">
                  <a16:creationId xmlns:a16="http://schemas.microsoft.com/office/drawing/2014/main" id="{BC1DF722-A2DF-4287-A9EA-46226D46BE74}"/>
                </a:ext>
              </a:extLst>
            </p:cNvPr>
            <p:cNvSpPr/>
            <p:nvPr/>
          </p:nvSpPr>
          <p:spPr bwMode="auto">
            <a:xfrm>
              <a:off x="2524196" y="1499292"/>
              <a:ext cx="497390" cy="514940"/>
            </a:xfrm>
            <a:custGeom>
              <a:avLst/>
              <a:gdLst>
                <a:gd name="connsiteX0" fmla="*/ 248567 w 497390"/>
                <a:gd name="connsiteY0" fmla="*/ 207330 h 514940"/>
                <a:gd name="connsiteX1" fmla="*/ 70531 w 497390"/>
                <a:gd name="connsiteY1" fmla="*/ 222760 h 514940"/>
                <a:gd name="connsiteX2" fmla="*/ 54417 w 497390"/>
                <a:gd name="connsiteY2" fmla="*/ 227423 h 514940"/>
                <a:gd name="connsiteX3" fmla="*/ 45383 w 497390"/>
                <a:gd name="connsiteY3" fmla="*/ 270648 h 514940"/>
                <a:gd name="connsiteX4" fmla="*/ 47668 w 497390"/>
                <a:gd name="connsiteY4" fmla="*/ 292551 h 514940"/>
                <a:gd name="connsiteX5" fmla="*/ 48314 w 497390"/>
                <a:gd name="connsiteY5" fmla="*/ 302493 h 514940"/>
                <a:gd name="connsiteX6" fmla="*/ 48943 w 497390"/>
                <a:gd name="connsiteY6" fmla="*/ 304760 h 514940"/>
                <a:gd name="connsiteX7" fmla="*/ 49513 w 497390"/>
                <a:gd name="connsiteY7" fmla="*/ 310219 h 514940"/>
                <a:gd name="connsiteX8" fmla="*/ 56414 w 497390"/>
                <a:gd name="connsiteY8" fmla="*/ 331698 h 514940"/>
                <a:gd name="connsiteX9" fmla="*/ 84524 w 497390"/>
                <a:gd name="connsiteY9" fmla="*/ 433037 h 514940"/>
                <a:gd name="connsiteX10" fmla="*/ 100415 w 497390"/>
                <a:gd name="connsiteY10" fmla="*/ 468178 h 514940"/>
                <a:gd name="connsiteX11" fmla="*/ 153925 w 497390"/>
                <a:gd name="connsiteY11" fmla="*/ 476296 h 514940"/>
                <a:gd name="connsiteX12" fmla="*/ 248638 w 497390"/>
                <a:gd name="connsiteY12" fmla="*/ 480963 h 514940"/>
                <a:gd name="connsiteX13" fmla="*/ 343351 w 497390"/>
                <a:gd name="connsiteY13" fmla="*/ 476296 h 514940"/>
                <a:gd name="connsiteX14" fmla="*/ 398438 w 497390"/>
                <a:gd name="connsiteY14" fmla="*/ 467939 h 514940"/>
                <a:gd name="connsiteX15" fmla="*/ 414221 w 497390"/>
                <a:gd name="connsiteY15" fmla="*/ 433037 h 514940"/>
                <a:gd name="connsiteX16" fmla="*/ 450431 w 497390"/>
                <a:gd name="connsiteY16" fmla="*/ 302493 h 514940"/>
                <a:gd name="connsiteX17" fmla="*/ 451572 w 497390"/>
                <a:gd name="connsiteY17" fmla="*/ 284906 h 514940"/>
                <a:gd name="connsiteX18" fmla="*/ 450668 w 497390"/>
                <a:gd name="connsiteY18" fmla="*/ 282372 h 514940"/>
                <a:gd name="connsiteX19" fmla="*/ 451893 w 497390"/>
                <a:gd name="connsiteY19" fmla="*/ 270648 h 514940"/>
                <a:gd name="connsiteX20" fmla="*/ 442868 w 497390"/>
                <a:gd name="connsiteY20" fmla="*/ 227467 h 514940"/>
                <a:gd name="connsiteX21" fmla="*/ 426602 w 497390"/>
                <a:gd name="connsiteY21" fmla="*/ 222760 h 514940"/>
                <a:gd name="connsiteX22" fmla="*/ 248567 w 497390"/>
                <a:gd name="connsiteY22" fmla="*/ 207330 h 514940"/>
                <a:gd name="connsiteX23" fmla="*/ 248625 w 497390"/>
                <a:gd name="connsiteY23" fmla="*/ 0 h 514940"/>
                <a:gd name="connsiteX24" fmla="*/ 497250 w 497390"/>
                <a:gd name="connsiteY24" fmla="*/ 248625 h 514940"/>
                <a:gd name="connsiteX25" fmla="*/ 495753 w 497390"/>
                <a:gd name="connsiteY25" fmla="*/ 263471 h 514940"/>
                <a:gd name="connsiteX26" fmla="*/ 496858 w 497390"/>
                <a:gd name="connsiteY26" fmla="*/ 266680 h 514940"/>
                <a:gd name="connsiteX27" fmla="*/ 495462 w 497390"/>
                <a:gd name="connsiteY27" fmla="*/ 288949 h 514940"/>
                <a:gd name="connsiteX28" fmla="*/ 451169 w 497390"/>
                <a:gd name="connsiteY28" fmla="*/ 454253 h 514940"/>
                <a:gd name="connsiteX29" fmla="*/ 431863 w 497390"/>
                <a:gd name="connsiteY29" fmla="*/ 498448 h 514940"/>
                <a:gd name="connsiteX30" fmla="*/ 364479 w 497390"/>
                <a:gd name="connsiteY30" fmla="*/ 509031 h 514940"/>
                <a:gd name="connsiteX31" fmla="*/ 248625 w 497390"/>
                <a:gd name="connsiteY31" fmla="*/ 514940 h 514940"/>
                <a:gd name="connsiteX32" fmla="*/ 132771 w 497390"/>
                <a:gd name="connsiteY32" fmla="*/ 509031 h 514940"/>
                <a:gd name="connsiteX33" fmla="*/ 67316 w 497390"/>
                <a:gd name="connsiteY33" fmla="*/ 498751 h 514940"/>
                <a:gd name="connsiteX34" fmla="*/ 47878 w 497390"/>
                <a:gd name="connsiteY34" fmla="*/ 454253 h 514940"/>
                <a:gd name="connsiteX35" fmla="*/ 13494 w 497390"/>
                <a:gd name="connsiteY35" fmla="*/ 325931 h 514940"/>
                <a:gd name="connsiteX36" fmla="*/ 5051 w 497390"/>
                <a:gd name="connsiteY36" fmla="*/ 298732 h 514940"/>
                <a:gd name="connsiteX37" fmla="*/ 4355 w 497390"/>
                <a:gd name="connsiteY37" fmla="*/ 291821 h 514940"/>
                <a:gd name="connsiteX38" fmla="*/ 3585 w 497390"/>
                <a:gd name="connsiteY38" fmla="*/ 288949 h 514940"/>
                <a:gd name="connsiteX39" fmla="*/ 2796 w 497390"/>
                <a:gd name="connsiteY39" fmla="*/ 276360 h 514940"/>
                <a:gd name="connsiteX40" fmla="*/ 0 w 497390"/>
                <a:gd name="connsiteY40" fmla="*/ 248625 h 514940"/>
                <a:gd name="connsiteX41" fmla="*/ 248625 w 497390"/>
                <a:gd name="connsiteY41" fmla="*/ 0 h 51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97390" h="514940">
                  <a:moveTo>
                    <a:pt x="248567" y="207330"/>
                  </a:moveTo>
                  <a:cubicBezTo>
                    <a:pt x="185414" y="207330"/>
                    <a:pt x="125251" y="212824"/>
                    <a:pt x="70531" y="222760"/>
                  </a:cubicBezTo>
                  <a:lnTo>
                    <a:pt x="54417" y="227423"/>
                  </a:lnTo>
                  <a:lnTo>
                    <a:pt x="45383" y="270648"/>
                  </a:lnTo>
                  <a:lnTo>
                    <a:pt x="47668" y="292551"/>
                  </a:lnTo>
                  <a:lnTo>
                    <a:pt x="48314" y="302493"/>
                  </a:lnTo>
                  <a:lnTo>
                    <a:pt x="48943" y="304760"/>
                  </a:lnTo>
                  <a:lnTo>
                    <a:pt x="49513" y="310219"/>
                  </a:lnTo>
                  <a:lnTo>
                    <a:pt x="56414" y="331698"/>
                  </a:lnTo>
                  <a:lnTo>
                    <a:pt x="84524" y="433037"/>
                  </a:lnTo>
                  <a:lnTo>
                    <a:pt x="100415" y="468178"/>
                  </a:lnTo>
                  <a:lnTo>
                    <a:pt x="153925" y="476296"/>
                  </a:lnTo>
                  <a:cubicBezTo>
                    <a:pt x="184518" y="479356"/>
                    <a:pt x="216194" y="480963"/>
                    <a:pt x="248638" y="480963"/>
                  </a:cubicBezTo>
                  <a:cubicBezTo>
                    <a:pt x="281081" y="480963"/>
                    <a:pt x="312757" y="479356"/>
                    <a:pt x="343351" y="476296"/>
                  </a:cubicBezTo>
                  <a:lnTo>
                    <a:pt x="398438" y="467939"/>
                  </a:lnTo>
                  <a:lnTo>
                    <a:pt x="414221" y="433037"/>
                  </a:lnTo>
                  <a:lnTo>
                    <a:pt x="450431" y="302493"/>
                  </a:lnTo>
                  <a:cubicBezTo>
                    <a:pt x="452072" y="296575"/>
                    <a:pt x="452395" y="290615"/>
                    <a:pt x="451572" y="284906"/>
                  </a:cubicBezTo>
                  <a:lnTo>
                    <a:pt x="450668" y="282372"/>
                  </a:lnTo>
                  <a:lnTo>
                    <a:pt x="451893" y="270648"/>
                  </a:lnTo>
                  <a:lnTo>
                    <a:pt x="442868" y="227467"/>
                  </a:lnTo>
                  <a:lnTo>
                    <a:pt x="426602" y="222760"/>
                  </a:lnTo>
                  <a:cubicBezTo>
                    <a:pt x="371881" y="212824"/>
                    <a:pt x="311718" y="207330"/>
                    <a:pt x="248567" y="207330"/>
                  </a:cubicBezTo>
                  <a:close/>
                  <a:moveTo>
                    <a:pt x="248625" y="0"/>
                  </a:moveTo>
                  <a:cubicBezTo>
                    <a:pt x="385937" y="0"/>
                    <a:pt x="497250" y="111313"/>
                    <a:pt x="497250" y="248625"/>
                  </a:cubicBezTo>
                  <a:lnTo>
                    <a:pt x="495753" y="263471"/>
                  </a:lnTo>
                  <a:lnTo>
                    <a:pt x="496858" y="266680"/>
                  </a:lnTo>
                  <a:cubicBezTo>
                    <a:pt x="497864" y="273909"/>
                    <a:pt x="497470" y="281455"/>
                    <a:pt x="495462" y="288949"/>
                  </a:cubicBezTo>
                  <a:lnTo>
                    <a:pt x="451169" y="454253"/>
                  </a:lnTo>
                  <a:lnTo>
                    <a:pt x="431863" y="498448"/>
                  </a:lnTo>
                  <a:lnTo>
                    <a:pt x="364479" y="509031"/>
                  </a:lnTo>
                  <a:cubicBezTo>
                    <a:pt x="327057" y="512905"/>
                    <a:pt x="288311" y="514940"/>
                    <a:pt x="248625" y="514940"/>
                  </a:cubicBezTo>
                  <a:cubicBezTo>
                    <a:pt x="208939" y="514940"/>
                    <a:pt x="170193" y="512905"/>
                    <a:pt x="132771" y="509031"/>
                  </a:cubicBezTo>
                  <a:lnTo>
                    <a:pt x="67316" y="498751"/>
                  </a:lnTo>
                  <a:lnTo>
                    <a:pt x="47878" y="454253"/>
                  </a:lnTo>
                  <a:lnTo>
                    <a:pt x="13494" y="325931"/>
                  </a:lnTo>
                  <a:lnTo>
                    <a:pt x="5051" y="298732"/>
                  </a:lnTo>
                  <a:lnTo>
                    <a:pt x="4355" y="291821"/>
                  </a:lnTo>
                  <a:lnTo>
                    <a:pt x="3585" y="288949"/>
                  </a:lnTo>
                  <a:lnTo>
                    <a:pt x="2796" y="276360"/>
                  </a:lnTo>
                  <a:lnTo>
                    <a:pt x="0" y="248625"/>
                  </a:lnTo>
                  <a:cubicBezTo>
                    <a:pt x="0" y="111313"/>
                    <a:pt x="111313" y="0"/>
                    <a:pt x="248625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34" name="フリーフォーム: 図形 533">
              <a:extLst>
                <a:ext uri="{FF2B5EF4-FFF2-40B4-BE49-F238E27FC236}">
                  <a16:creationId xmlns:a16="http://schemas.microsoft.com/office/drawing/2014/main" id="{CFD19417-49E3-4CC2-BA2A-95AD2AB5DA00}"/>
                </a:ext>
              </a:extLst>
            </p:cNvPr>
            <p:cNvSpPr/>
            <p:nvPr/>
          </p:nvSpPr>
          <p:spPr bwMode="auto">
            <a:xfrm>
              <a:off x="2521828" y="1666629"/>
              <a:ext cx="501998" cy="353616"/>
            </a:xfrm>
            <a:custGeom>
              <a:avLst/>
              <a:gdLst>
                <a:gd name="connsiteX0" fmla="*/ 350616 w 501998"/>
                <a:gd name="connsiteY0" fmla="*/ 254426 h 353616"/>
                <a:gd name="connsiteX1" fmla="*/ 338811 w 501998"/>
                <a:gd name="connsiteY1" fmla="*/ 328509 h 353616"/>
                <a:gd name="connsiteX2" fmla="*/ 358297 w 501998"/>
                <a:gd name="connsiteY2" fmla="*/ 327562 h 353616"/>
                <a:gd name="connsiteX3" fmla="*/ 422025 w 501998"/>
                <a:gd name="connsiteY3" fmla="*/ 318028 h 353616"/>
                <a:gd name="connsiteX4" fmla="*/ 433942 w 501998"/>
                <a:gd name="connsiteY4" fmla="*/ 254426 h 353616"/>
                <a:gd name="connsiteX5" fmla="*/ 261369 w 501998"/>
                <a:gd name="connsiteY5" fmla="*/ 254426 h 353616"/>
                <a:gd name="connsiteX6" fmla="*/ 261369 w 501998"/>
                <a:gd name="connsiteY6" fmla="*/ 332272 h 353616"/>
                <a:gd name="connsiteX7" fmla="*/ 317650 w 501998"/>
                <a:gd name="connsiteY7" fmla="*/ 329537 h 353616"/>
                <a:gd name="connsiteX8" fmla="*/ 329619 w 501998"/>
                <a:gd name="connsiteY8" fmla="*/ 254426 h 353616"/>
                <a:gd name="connsiteX9" fmla="*/ 169139 w 501998"/>
                <a:gd name="connsiteY9" fmla="*/ 254426 h 353616"/>
                <a:gd name="connsiteX10" fmla="*/ 181118 w 501998"/>
                <a:gd name="connsiteY10" fmla="*/ 329601 h 353616"/>
                <a:gd name="connsiteX11" fmla="*/ 240632 w 501998"/>
                <a:gd name="connsiteY11" fmla="*/ 332493 h 353616"/>
                <a:gd name="connsiteX12" fmla="*/ 240632 w 501998"/>
                <a:gd name="connsiteY12" fmla="*/ 254426 h 353616"/>
                <a:gd name="connsiteX13" fmla="*/ 64882 w 501998"/>
                <a:gd name="connsiteY13" fmla="*/ 254426 h 353616"/>
                <a:gd name="connsiteX14" fmla="*/ 77258 w 501998"/>
                <a:gd name="connsiteY14" fmla="*/ 318301 h 353616"/>
                <a:gd name="connsiteX15" fmla="*/ 139161 w 501998"/>
                <a:gd name="connsiteY15" fmla="*/ 327562 h 353616"/>
                <a:gd name="connsiteX16" fmla="*/ 159956 w 501998"/>
                <a:gd name="connsiteY16" fmla="*/ 328572 h 353616"/>
                <a:gd name="connsiteX17" fmla="*/ 148140 w 501998"/>
                <a:gd name="connsiteY17" fmla="*/ 254426 h 353616"/>
                <a:gd name="connsiteX18" fmla="*/ 359316 w 501998"/>
                <a:gd name="connsiteY18" fmla="*/ 199838 h 353616"/>
                <a:gd name="connsiteX19" fmla="*/ 353921 w 501998"/>
                <a:gd name="connsiteY19" fmla="*/ 233689 h 353616"/>
                <a:gd name="connsiteX20" fmla="*/ 437827 w 501998"/>
                <a:gd name="connsiteY20" fmla="*/ 233689 h 353616"/>
                <a:gd name="connsiteX21" fmla="*/ 444169 w 501998"/>
                <a:gd name="connsiteY21" fmla="*/ 199838 h 353616"/>
                <a:gd name="connsiteX22" fmla="*/ 261369 w 501998"/>
                <a:gd name="connsiteY22" fmla="*/ 199838 h 353616"/>
                <a:gd name="connsiteX23" fmla="*/ 261369 w 501998"/>
                <a:gd name="connsiteY23" fmla="*/ 233689 h 353616"/>
                <a:gd name="connsiteX24" fmla="*/ 332923 w 501998"/>
                <a:gd name="connsiteY24" fmla="*/ 233689 h 353616"/>
                <a:gd name="connsiteX25" fmla="*/ 338318 w 501998"/>
                <a:gd name="connsiteY25" fmla="*/ 199838 h 353616"/>
                <a:gd name="connsiteX26" fmla="*/ 160440 w 501998"/>
                <a:gd name="connsiteY26" fmla="*/ 199838 h 353616"/>
                <a:gd name="connsiteX27" fmla="*/ 165834 w 501998"/>
                <a:gd name="connsiteY27" fmla="*/ 233689 h 353616"/>
                <a:gd name="connsiteX28" fmla="*/ 240632 w 501998"/>
                <a:gd name="connsiteY28" fmla="*/ 233689 h 353616"/>
                <a:gd name="connsiteX29" fmla="*/ 240632 w 501998"/>
                <a:gd name="connsiteY29" fmla="*/ 199838 h 353616"/>
                <a:gd name="connsiteX30" fmla="*/ 54306 w 501998"/>
                <a:gd name="connsiteY30" fmla="*/ 199838 h 353616"/>
                <a:gd name="connsiteX31" fmla="*/ 60865 w 501998"/>
                <a:gd name="connsiteY31" fmla="*/ 233689 h 353616"/>
                <a:gd name="connsiteX32" fmla="*/ 144836 w 501998"/>
                <a:gd name="connsiteY32" fmla="*/ 233689 h 353616"/>
                <a:gd name="connsiteX33" fmla="*/ 139442 w 501998"/>
                <a:gd name="connsiteY33" fmla="*/ 199838 h 353616"/>
                <a:gd name="connsiteX34" fmla="*/ 248646 w 501998"/>
                <a:gd name="connsiteY34" fmla="*/ 20730 h 353616"/>
                <a:gd name="connsiteX35" fmla="*/ 42687 w 501998"/>
                <a:gd name="connsiteY35" fmla="*/ 38332 h 353616"/>
                <a:gd name="connsiteX36" fmla="*/ 24045 w 501998"/>
                <a:gd name="connsiteY36" fmla="*/ 43652 h 353616"/>
                <a:gd name="connsiteX37" fmla="*/ 50288 w 501998"/>
                <a:gd name="connsiteY37" fmla="*/ 179101 h 353616"/>
                <a:gd name="connsiteX38" fmla="*/ 448055 w 501998"/>
                <a:gd name="connsiteY38" fmla="*/ 179101 h 353616"/>
                <a:gd name="connsiteX39" fmla="*/ 473423 w 501998"/>
                <a:gd name="connsiteY39" fmla="*/ 43702 h 353616"/>
                <a:gd name="connsiteX40" fmla="*/ 454606 w 501998"/>
                <a:gd name="connsiteY40" fmla="*/ 38332 h 353616"/>
                <a:gd name="connsiteX41" fmla="*/ 248646 w 501998"/>
                <a:gd name="connsiteY41" fmla="*/ 20730 h 353616"/>
                <a:gd name="connsiteX42" fmla="*/ 250901 w 501998"/>
                <a:gd name="connsiteY42" fmla="*/ 0 h 353616"/>
                <a:gd name="connsiteX43" fmla="*/ 480978 w 501998"/>
                <a:gd name="connsiteY43" fmla="*/ 19940 h 353616"/>
                <a:gd name="connsiteX44" fmla="*/ 501998 w 501998"/>
                <a:gd name="connsiteY44" fmla="*/ 26024 h 353616"/>
                <a:gd name="connsiteX45" fmla="*/ 444581 w 501998"/>
                <a:gd name="connsiteY45" fmla="*/ 336785 h 353616"/>
                <a:gd name="connsiteX46" fmla="*/ 373391 w 501998"/>
                <a:gd name="connsiteY46" fmla="*/ 347585 h 353616"/>
                <a:gd name="connsiteX47" fmla="*/ 250994 w 501998"/>
                <a:gd name="connsiteY47" fmla="*/ 353616 h 353616"/>
                <a:gd name="connsiteX48" fmla="*/ 128595 w 501998"/>
                <a:gd name="connsiteY48" fmla="*/ 347585 h 353616"/>
                <a:gd name="connsiteX49" fmla="*/ 59444 w 501998"/>
                <a:gd name="connsiteY49" fmla="*/ 337094 h 353616"/>
                <a:gd name="connsiteX50" fmla="*/ 0 w 501998"/>
                <a:gd name="connsiteY50" fmla="*/ 25967 h 353616"/>
                <a:gd name="connsiteX51" fmla="*/ 20824 w 501998"/>
                <a:gd name="connsiteY51" fmla="*/ 19940 h 353616"/>
                <a:gd name="connsiteX52" fmla="*/ 250901 w 501998"/>
                <a:gd name="connsiteY52" fmla="*/ 0 h 35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1998" h="353616">
                  <a:moveTo>
                    <a:pt x="350616" y="254426"/>
                  </a:moveTo>
                  <a:lnTo>
                    <a:pt x="338811" y="328509"/>
                  </a:lnTo>
                  <a:lnTo>
                    <a:pt x="358297" y="327562"/>
                  </a:lnTo>
                  <a:lnTo>
                    <a:pt x="422025" y="318028"/>
                  </a:lnTo>
                  <a:lnTo>
                    <a:pt x="433942" y="254426"/>
                  </a:lnTo>
                  <a:close/>
                  <a:moveTo>
                    <a:pt x="261369" y="254426"/>
                  </a:moveTo>
                  <a:lnTo>
                    <a:pt x="261369" y="332272"/>
                  </a:lnTo>
                  <a:lnTo>
                    <a:pt x="317650" y="329537"/>
                  </a:lnTo>
                  <a:lnTo>
                    <a:pt x="329619" y="254426"/>
                  </a:lnTo>
                  <a:close/>
                  <a:moveTo>
                    <a:pt x="169139" y="254426"/>
                  </a:moveTo>
                  <a:lnTo>
                    <a:pt x="181118" y="329601"/>
                  </a:lnTo>
                  <a:lnTo>
                    <a:pt x="240632" y="332493"/>
                  </a:lnTo>
                  <a:lnTo>
                    <a:pt x="240632" y="254426"/>
                  </a:lnTo>
                  <a:close/>
                  <a:moveTo>
                    <a:pt x="64882" y="254426"/>
                  </a:moveTo>
                  <a:lnTo>
                    <a:pt x="77258" y="318301"/>
                  </a:lnTo>
                  <a:lnTo>
                    <a:pt x="139161" y="327562"/>
                  </a:lnTo>
                  <a:lnTo>
                    <a:pt x="159956" y="328572"/>
                  </a:lnTo>
                  <a:lnTo>
                    <a:pt x="148140" y="254426"/>
                  </a:lnTo>
                  <a:close/>
                  <a:moveTo>
                    <a:pt x="359316" y="199838"/>
                  </a:moveTo>
                  <a:lnTo>
                    <a:pt x="353921" y="233689"/>
                  </a:lnTo>
                  <a:lnTo>
                    <a:pt x="437827" y="233689"/>
                  </a:lnTo>
                  <a:lnTo>
                    <a:pt x="444169" y="199838"/>
                  </a:lnTo>
                  <a:close/>
                  <a:moveTo>
                    <a:pt x="261369" y="199838"/>
                  </a:moveTo>
                  <a:lnTo>
                    <a:pt x="261369" y="233689"/>
                  </a:lnTo>
                  <a:lnTo>
                    <a:pt x="332923" y="233689"/>
                  </a:lnTo>
                  <a:lnTo>
                    <a:pt x="338318" y="199838"/>
                  </a:lnTo>
                  <a:close/>
                  <a:moveTo>
                    <a:pt x="160440" y="199838"/>
                  </a:moveTo>
                  <a:lnTo>
                    <a:pt x="165834" y="233689"/>
                  </a:lnTo>
                  <a:lnTo>
                    <a:pt x="240632" y="233689"/>
                  </a:lnTo>
                  <a:lnTo>
                    <a:pt x="240632" y="199838"/>
                  </a:lnTo>
                  <a:close/>
                  <a:moveTo>
                    <a:pt x="54306" y="199838"/>
                  </a:moveTo>
                  <a:lnTo>
                    <a:pt x="60865" y="233689"/>
                  </a:lnTo>
                  <a:lnTo>
                    <a:pt x="144836" y="233689"/>
                  </a:lnTo>
                  <a:lnTo>
                    <a:pt x="139442" y="199838"/>
                  </a:lnTo>
                  <a:close/>
                  <a:moveTo>
                    <a:pt x="248646" y="20730"/>
                  </a:moveTo>
                  <a:cubicBezTo>
                    <a:pt x="175589" y="20730"/>
                    <a:pt x="105990" y="26997"/>
                    <a:pt x="42687" y="38332"/>
                  </a:cubicBezTo>
                  <a:lnTo>
                    <a:pt x="24045" y="43652"/>
                  </a:lnTo>
                  <a:lnTo>
                    <a:pt x="50288" y="179101"/>
                  </a:lnTo>
                  <a:lnTo>
                    <a:pt x="448055" y="179101"/>
                  </a:lnTo>
                  <a:lnTo>
                    <a:pt x="473423" y="43702"/>
                  </a:lnTo>
                  <a:lnTo>
                    <a:pt x="454606" y="38332"/>
                  </a:lnTo>
                  <a:cubicBezTo>
                    <a:pt x="391302" y="26997"/>
                    <a:pt x="321703" y="20730"/>
                    <a:pt x="248646" y="20730"/>
                  </a:cubicBezTo>
                  <a:close/>
                  <a:moveTo>
                    <a:pt x="250901" y="0"/>
                  </a:moveTo>
                  <a:cubicBezTo>
                    <a:pt x="332513" y="0"/>
                    <a:pt x="410261" y="7100"/>
                    <a:pt x="480978" y="19940"/>
                  </a:cubicBezTo>
                  <a:lnTo>
                    <a:pt x="501998" y="26024"/>
                  </a:lnTo>
                  <a:lnTo>
                    <a:pt x="444581" y="336785"/>
                  </a:lnTo>
                  <a:lnTo>
                    <a:pt x="373391" y="347585"/>
                  </a:lnTo>
                  <a:cubicBezTo>
                    <a:pt x="333856" y="351540"/>
                    <a:pt x="292920" y="353616"/>
                    <a:pt x="250994" y="353616"/>
                  </a:cubicBezTo>
                  <a:cubicBezTo>
                    <a:pt x="209067" y="353616"/>
                    <a:pt x="168131" y="351540"/>
                    <a:pt x="128595" y="347585"/>
                  </a:cubicBezTo>
                  <a:lnTo>
                    <a:pt x="59444" y="337094"/>
                  </a:lnTo>
                  <a:lnTo>
                    <a:pt x="0" y="25967"/>
                  </a:lnTo>
                  <a:lnTo>
                    <a:pt x="20824" y="19940"/>
                  </a:lnTo>
                  <a:cubicBezTo>
                    <a:pt x="91540" y="7100"/>
                    <a:pt x="169289" y="0"/>
                    <a:pt x="25090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3FAC45CF-7845-447A-9A6E-8C92BB89B4DB}"/>
              </a:ext>
            </a:extLst>
          </p:cNvPr>
          <p:cNvGrpSpPr/>
          <p:nvPr/>
        </p:nvGrpSpPr>
        <p:grpSpPr>
          <a:xfrm>
            <a:off x="3240015" y="1499292"/>
            <a:ext cx="749403" cy="887326"/>
            <a:chOff x="3240015" y="1499292"/>
            <a:chExt cx="749403" cy="887326"/>
          </a:xfrm>
        </p:grpSpPr>
        <p:sp>
          <p:nvSpPr>
            <p:cNvPr id="527" name="四角形: 上の 2 つの角を丸める 5">
              <a:extLst>
                <a:ext uri="{FF2B5EF4-FFF2-40B4-BE49-F238E27FC236}">
                  <a16:creationId xmlns:a16="http://schemas.microsoft.com/office/drawing/2014/main" id="{E08DE423-E904-47CE-BD2F-A1AEBEDDAF48}"/>
                </a:ext>
              </a:extLst>
            </p:cNvPr>
            <p:cNvSpPr/>
            <p:nvPr/>
          </p:nvSpPr>
          <p:spPr bwMode="auto">
            <a:xfrm>
              <a:off x="3302848" y="1952632"/>
              <a:ext cx="615777" cy="433986"/>
            </a:xfrm>
            <a:custGeom>
              <a:avLst/>
              <a:gdLst>
                <a:gd name="connsiteX0" fmla="*/ 81949 w 615777"/>
                <a:gd name="connsiteY0" fmla="*/ 0 h 431604"/>
                <a:gd name="connsiteX1" fmla="*/ 533828 w 615777"/>
                <a:gd name="connsiteY1" fmla="*/ 0 h 431604"/>
                <a:gd name="connsiteX2" fmla="*/ 615777 w 615777"/>
                <a:gd name="connsiteY2" fmla="*/ 81949 h 431604"/>
                <a:gd name="connsiteX3" fmla="*/ 615777 w 615777"/>
                <a:gd name="connsiteY3" fmla="*/ 431604 h 431604"/>
                <a:gd name="connsiteX4" fmla="*/ 615777 w 615777"/>
                <a:gd name="connsiteY4" fmla="*/ 431604 h 431604"/>
                <a:gd name="connsiteX5" fmla="*/ 0 w 615777"/>
                <a:gd name="connsiteY5" fmla="*/ 431604 h 431604"/>
                <a:gd name="connsiteX6" fmla="*/ 0 w 615777"/>
                <a:gd name="connsiteY6" fmla="*/ 431604 h 431604"/>
                <a:gd name="connsiteX7" fmla="*/ 0 w 615777"/>
                <a:gd name="connsiteY7" fmla="*/ 81949 h 431604"/>
                <a:gd name="connsiteX8" fmla="*/ 81949 w 615777"/>
                <a:gd name="connsiteY8" fmla="*/ 0 h 431604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615777 w 615777"/>
                <a:gd name="connsiteY4" fmla="*/ 431604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107156 w 615777"/>
                <a:gd name="connsiteY5" fmla="*/ 433985 h 433985"/>
                <a:gd name="connsiteX6" fmla="*/ 0 w 615777"/>
                <a:gd name="connsiteY6" fmla="*/ 81949 h 433985"/>
                <a:gd name="connsiteX7" fmla="*/ 81949 w 615777"/>
                <a:gd name="connsiteY7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6"/>
                <a:gd name="connsiteX1" fmla="*/ 533828 w 615777"/>
                <a:gd name="connsiteY1" fmla="*/ 0 h 433986"/>
                <a:gd name="connsiteX2" fmla="*/ 615777 w 615777"/>
                <a:gd name="connsiteY2" fmla="*/ 81949 h 433986"/>
                <a:gd name="connsiteX3" fmla="*/ 494334 w 615777"/>
                <a:gd name="connsiteY3" fmla="*/ 433986 h 433986"/>
                <a:gd name="connsiteX4" fmla="*/ 107156 w 615777"/>
                <a:gd name="connsiteY4" fmla="*/ 433985 h 433986"/>
                <a:gd name="connsiteX5" fmla="*/ 0 w 615777"/>
                <a:gd name="connsiteY5" fmla="*/ 81949 h 433986"/>
                <a:gd name="connsiteX6" fmla="*/ 81949 w 615777"/>
                <a:gd name="connsiteY6" fmla="*/ 0 h 43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5777" h="433986">
                  <a:moveTo>
                    <a:pt x="81949" y="0"/>
                  </a:moveTo>
                  <a:lnTo>
                    <a:pt x="533828" y="0"/>
                  </a:lnTo>
                  <a:cubicBezTo>
                    <a:pt x="579087" y="0"/>
                    <a:pt x="615777" y="36690"/>
                    <a:pt x="615777" y="81949"/>
                  </a:cubicBezTo>
                  <a:lnTo>
                    <a:pt x="494334" y="433986"/>
                  </a:lnTo>
                  <a:lnTo>
                    <a:pt x="107156" y="433985"/>
                  </a:lnTo>
                  <a:lnTo>
                    <a:pt x="0" y="81949"/>
                  </a:lnTo>
                  <a:cubicBezTo>
                    <a:pt x="0" y="36690"/>
                    <a:pt x="36690" y="0"/>
                    <a:pt x="81949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8" name="楕円 527">
              <a:extLst>
                <a:ext uri="{FF2B5EF4-FFF2-40B4-BE49-F238E27FC236}">
                  <a16:creationId xmlns:a16="http://schemas.microsoft.com/office/drawing/2014/main" id="{ADCD1A5E-C9A1-4A7C-8B45-07290DF35476}"/>
                </a:ext>
              </a:extLst>
            </p:cNvPr>
            <p:cNvSpPr/>
            <p:nvPr/>
          </p:nvSpPr>
          <p:spPr bwMode="auto">
            <a:xfrm>
              <a:off x="3677164" y="1910684"/>
              <a:ext cx="312254" cy="139780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9" name="楕円 528">
              <a:extLst>
                <a:ext uri="{FF2B5EF4-FFF2-40B4-BE49-F238E27FC236}">
                  <a16:creationId xmlns:a16="http://schemas.microsoft.com/office/drawing/2014/main" id="{D04561C6-824D-4119-8AAC-DF8B324432E4}"/>
                </a:ext>
              </a:extLst>
            </p:cNvPr>
            <p:cNvSpPr/>
            <p:nvPr/>
          </p:nvSpPr>
          <p:spPr bwMode="auto">
            <a:xfrm>
              <a:off x="3240015" y="1910684"/>
              <a:ext cx="312254" cy="139780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5" name="二等辺三角形 534">
              <a:extLst>
                <a:ext uri="{FF2B5EF4-FFF2-40B4-BE49-F238E27FC236}">
                  <a16:creationId xmlns:a16="http://schemas.microsoft.com/office/drawing/2014/main" id="{3BCAD29A-7AF1-45A2-B9D9-27D683D2E5BF}"/>
                </a:ext>
              </a:extLst>
            </p:cNvPr>
            <p:cNvSpPr/>
            <p:nvPr/>
          </p:nvSpPr>
          <p:spPr bwMode="auto">
            <a:xfrm rot="10800000">
              <a:off x="3527027" y="1955903"/>
              <a:ext cx="172203" cy="94561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6" name="楕円 535">
              <a:extLst>
                <a:ext uri="{FF2B5EF4-FFF2-40B4-BE49-F238E27FC236}">
                  <a16:creationId xmlns:a16="http://schemas.microsoft.com/office/drawing/2014/main" id="{3A5946BA-2699-4BD0-85A2-F0BCE4061BBD}"/>
                </a:ext>
              </a:extLst>
            </p:cNvPr>
            <p:cNvSpPr/>
            <p:nvPr/>
          </p:nvSpPr>
          <p:spPr bwMode="auto">
            <a:xfrm>
              <a:off x="3393810" y="1536699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7" name="フリーフォーム: 図形 536">
              <a:extLst>
                <a:ext uri="{FF2B5EF4-FFF2-40B4-BE49-F238E27FC236}">
                  <a16:creationId xmlns:a16="http://schemas.microsoft.com/office/drawing/2014/main" id="{65E32319-36ED-4A08-A960-88F1DCAB0352}"/>
                </a:ext>
              </a:extLst>
            </p:cNvPr>
            <p:cNvSpPr/>
            <p:nvPr/>
          </p:nvSpPr>
          <p:spPr bwMode="auto">
            <a:xfrm>
              <a:off x="3362111" y="1499292"/>
              <a:ext cx="497390" cy="514940"/>
            </a:xfrm>
            <a:custGeom>
              <a:avLst/>
              <a:gdLst>
                <a:gd name="connsiteX0" fmla="*/ 248567 w 497390"/>
                <a:gd name="connsiteY0" fmla="*/ 207330 h 514940"/>
                <a:gd name="connsiteX1" fmla="*/ 70531 w 497390"/>
                <a:gd name="connsiteY1" fmla="*/ 222760 h 514940"/>
                <a:gd name="connsiteX2" fmla="*/ 54417 w 497390"/>
                <a:gd name="connsiteY2" fmla="*/ 227423 h 514940"/>
                <a:gd name="connsiteX3" fmla="*/ 45383 w 497390"/>
                <a:gd name="connsiteY3" fmla="*/ 270648 h 514940"/>
                <a:gd name="connsiteX4" fmla="*/ 47668 w 497390"/>
                <a:gd name="connsiteY4" fmla="*/ 292551 h 514940"/>
                <a:gd name="connsiteX5" fmla="*/ 48314 w 497390"/>
                <a:gd name="connsiteY5" fmla="*/ 302493 h 514940"/>
                <a:gd name="connsiteX6" fmla="*/ 48943 w 497390"/>
                <a:gd name="connsiteY6" fmla="*/ 304760 h 514940"/>
                <a:gd name="connsiteX7" fmla="*/ 49513 w 497390"/>
                <a:gd name="connsiteY7" fmla="*/ 310219 h 514940"/>
                <a:gd name="connsiteX8" fmla="*/ 56414 w 497390"/>
                <a:gd name="connsiteY8" fmla="*/ 331698 h 514940"/>
                <a:gd name="connsiteX9" fmla="*/ 84524 w 497390"/>
                <a:gd name="connsiteY9" fmla="*/ 433037 h 514940"/>
                <a:gd name="connsiteX10" fmla="*/ 100415 w 497390"/>
                <a:gd name="connsiteY10" fmla="*/ 468178 h 514940"/>
                <a:gd name="connsiteX11" fmla="*/ 153925 w 497390"/>
                <a:gd name="connsiteY11" fmla="*/ 476296 h 514940"/>
                <a:gd name="connsiteX12" fmla="*/ 248638 w 497390"/>
                <a:gd name="connsiteY12" fmla="*/ 480963 h 514940"/>
                <a:gd name="connsiteX13" fmla="*/ 343351 w 497390"/>
                <a:gd name="connsiteY13" fmla="*/ 476296 h 514940"/>
                <a:gd name="connsiteX14" fmla="*/ 398438 w 497390"/>
                <a:gd name="connsiteY14" fmla="*/ 467939 h 514940"/>
                <a:gd name="connsiteX15" fmla="*/ 414221 w 497390"/>
                <a:gd name="connsiteY15" fmla="*/ 433037 h 514940"/>
                <a:gd name="connsiteX16" fmla="*/ 450431 w 497390"/>
                <a:gd name="connsiteY16" fmla="*/ 302493 h 514940"/>
                <a:gd name="connsiteX17" fmla="*/ 451572 w 497390"/>
                <a:gd name="connsiteY17" fmla="*/ 284906 h 514940"/>
                <a:gd name="connsiteX18" fmla="*/ 450668 w 497390"/>
                <a:gd name="connsiteY18" fmla="*/ 282372 h 514940"/>
                <a:gd name="connsiteX19" fmla="*/ 451893 w 497390"/>
                <a:gd name="connsiteY19" fmla="*/ 270648 h 514940"/>
                <a:gd name="connsiteX20" fmla="*/ 442868 w 497390"/>
                <a:gd name="connsiteY20" fmla="*/ 227467 h 514940"/>
                <a:gd name="connsiteX21" fmla="*/ 426602 w 497390"/>
                <a:gd name="connsiteY21" fmla="*/ 222760 h 514940"/>
                <a:gd name="connsiteX22" fmla="*/ 248567 w 497390"/>
                <a:gd name="connsiteY22" fmla="*/ 207330 h 514940"/>
                <a:gd name="connsiteX23" fmla="*/ 248625 w 497390"/>
                <a:gd name="connsiteY23" fmla="*/ 0 h 514940"/>
                <a:gd name="connsiteX24" fmla="*/ 497250 w 497390"/>
                <a:gd name="connsiteY24" fmla="*/ 248625 h 514940"/>
                <a:gd name="connsiteX25" fmla="*/ 495753 w 497390"/>
                <a:gd name="connsiteY25" fmla="*/ 263471 h 514940"/>
                <a:gd name="connsiteX26" fmla="*/ 496858 w 497390"/>
                <a:gd name="connsiteY26" fmla="*/ 266680 h 514940"/>
                <a:gd name="connsiteX27" fmla="*/ 495462 w 497390"/>
                <a:gd name="connsiteY27" fmla="*/ 288949 h 514940"/>
                <a:gd name="connsiteX28" fmla="*/ 451169 w 497390"/>
                <a:gd name="connsiteY28" fmla="*/ 454253 h 514940"/>
                <a:gd name="connsiteX29" fmla="*/ 431863 w 497390"/>
                <a:gd name="connsiteY29" fmla="*/ 498448 h 514940"/>
                <a:gd name="connsiteX30" fmla="*/ 364479 w 497390"/>
                <a:gd name="connsiteY30" fmla="*/ 509031 h 514940"/>
                <a:gd name="connsiteX31" fmla="*/ 248625 w 497390"/>
                <a:gd name="connsiteY31" fmla="*/ 514940 h 514940"/>
                <a:gd name="connsiteX32" fmla="*/ 132771 w 497390"/>
                <a:gd name="connsiteY32" fmla="*/ 509031 h 514940"/>
                <a:gd name="connsiteX33" fmla="*/ 67316 w 497390"/>
                <a:gd name="connsiteY33" fmla="*/ 498751 h 514940"/>
                <a:gd name="connsiteX34" fmla="*/ 47878 w 497390"/>
                <a:gd name="connsiteY34" fmla="*/ 454253 h 514940"/>
                <a:gd name="connsiteX35" fmla="*/ 13494 w 497390"/>
                <a:gd name="connsiteY35" fmla="*/ 325931 h 514940"/>
                <a:gd name="connsiteX36" fmla="*/ 5051 w 497390"/>
                <a:gd name="connsiteY36" fmla="*/ 298732 h 514940"/>
                <a:gd name="connsiteX37" fmla="*/ 4355 w 497390"/>
                <a:gd name="connsiteY37" fmla="*/ 291821 h 514940"/>
                <a:gd name="connsiteX38" fmla="*/ 3585 w 497390"/>
                <a:gd name="connsiteY38" fmla="*/ 288949 h 514940"/>
                <a:gd name="connsiteX39" fmla="*/ 2796 w 497390"/>
                <a:gd name="connsiteY39" fmla="*/ 276360 h 514940"/>
                <a:gd name="connsiteX40" fmla="*/ 0 w 497390"/>
                <a:gd name="connsiteY40" fmla="*/ 248625 h 514940"/>
                <a:gd name="connsiteX41" fmla="*/ 248625 w 497390"/>
                <a:gd name="connsiteY41" fmla="*/ 0 h 51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97390" h="514940">
                  <a:moveTo>
                    <a:pt x="248567" y="207330"/>
                  </a:moveTo>
                  <a:cubicBezTo>
                    <a:pt x="185414" y="207330"/>
                    <a:pt x="125251" y="212824"/>
                    <a:pt x="70531" y="222760"/>
                  </a:cubicBezTo>
                  <a:lnTo>
                    <a:pt x="54417" y="227423"/>
                  </a:lnTo>
                  <a:lnTo>
                    <a:pt x="45383" y="270648"/>
                  </a:lnTo>
                  <a:lnTo>
                    <a:pt x="47668" y="292551"/>
                  </a:lnTo>
                  <a:lnTo>
                    <a:pt x="48314" y="302493"/>
                  </a:lnTo>
                  <a:lnTo>
                    <a:pt x="48943" y="304760"/>
                  </a:lnTo>
                  <a:lnTo>
                    <a:pt x="49513" y="310219"/>
                  </a:lnTo>
                  <a:lnTo>
                    <a:pt x="56414" y="331698"/>
                  </a:lnTo>
                  <a:lnTo>
                    <a:pt x="84524" y="433037"/>
                  </a:lnTo>
                  <a:lnTo>
                    <a:pt x="100415" y="468178"/>
                  </a:lnTo>
                  <a:lnTo>
                    <a:pt x="153925" y="476296"/>
                  </a:lnTo>
                  <a:cubicBezTo>
                    <a:pt x="184518" y="479356"/>
                    <a:pt x="216194" y="480963"/>
                    <a:pt x="248638" y="480963"/>
                  </a:cubicBezTo>
                  <a:cubicBezTo>
                    <a:pt x="281081" y="480963"/>
                    <a:pt x="312757" y="479356"/>
                    <a:pt x="343351" y="476296"/>
                  </a:cubicBezTo>
                  <a:lnTo>
                    <a:pt x="398438" y="467939"/>
                  </a:lnTo>
                  <a:lnTo>
                    <a:pt x="414221" y="433037"/>
                  </a:lnTo>
                  <a:lnTo>
                    <a:pt x="450431" y="302493"/>
                  </a:lnTo>
                  <a:cubicBezTo>
                    <a:pt x="452072" y="296575"/>
                    <a:pt x="452395" y="290615"/>
                    <a:pt x="451572" y="284906"/>
                  </a:cubicBezTo>
                  <a:lnTo>
                    <a:pt x="450668" y="282372"/>
                  </a:lnTo>
                  <a:lnTo>
                    <a:pt x="451893" y="270648"/>
                  </a:lnTo>
                  <a:lnTo>
                    <a:pt x="442868" y="227467"/>
                  </a:lnTo>
                  <a:lnTo>
                    <a:pt x="426602" y="222760"/>
                  </a:lnTo>
                  <a:cubicBezTo>
                    <a:pt x="371881" y="212824"/>
                    <a:pt x="311718" y="207330"/>
                    <a:pt x="248567" y="207330"/>
                  </a:cubicBezTo>
                  <a:close/>
                  <a:moveTo>
                    <a:pt x="248625" y="0"/>
                  </a:moveTo>
                  <a:cubicBezTo>
                    <a:pt x="385937" y="0"/>
                    <a:pt x="497250" y="111313"/>
                    <a:pt x="497250" y="248625"/>
                  </a:cubicBezTo>
                  <a:lnTo>
                    <a:pt x="495753" y="263471"/>
                  </a:lnTo>
                  <a:lnTo>
                    <a:pt x="496858" y="266680"/>
                  </a:lnTo>
                  <a:cubicBezTo>
                    <a:pt x="497864" y="273909"/>
                    <a:pt x="497470" y="281455"/>
                    <a:pt x="495462" y="288949"/>
                  </a:cubicBezTo>
                  <a:lnTo>
                    <a:pt x="451169" y="454253"/>
                  </a:lnTo>
                  <a:lnTo>
                    <a:pt x="431863" y="498448"/>
                  </a:lnTo>
                  <a:lnTo>
                    <a:pt x="364479" y="509031"/>
                  </a:lnTo>
                  <a:cubicBezTo>
                    <a:pt x="327057" y="512905"/>
                    <a:pt x="288311" y="514940"/>
                    <a:pt x="248625" y="514940"/>
                  </a:cubicBezTo>
                  <a:cubicBezTo>
                    <a:pt x="208939" y="514940"/>
                    <a:pt x="170193" y="512905"/>
                    <a:pt x="132771" y="509031"/>
                  </a:cubicBezTo>
                  <a:lnTo>
                    <a:pt x="67316" y="498751"/>
                  </a:lnTo>
                  <a:lnTo>
                    <a:pt x="47878" y="454253"/>
                  </a:lnTo>
                  <a:lnTo>
                    <a:pt x="13494" y="325931"/>
                  </a:lnTo>
                  <a:lnTo>
                    <a:pt x="5051" y="298732"/>
                  </a:lnTo>
                  <a:lnTo>
                    <a:pt x="4355" y="291821"/>
                  </a:lnTo>
                  <a:lnTo>
                    <a:pt x="3585" y="288949"/>
                  </a:lnTo>
                  <a:lnTo>
                    <a:pt x="2796" y="276360"/>
                  </a:lnTo>
                  <a:lnTo>
                    <a:pt x="0" y="248625"/>
                  </a:lnTo>
                  <a:cubicBezTo>
                    <a:pt x="0" y="111313"/>
                    <a:pt x="111313" y="0"/>
                    <a:pt x="248625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38" name="フリーフォーム: 図形 537">
              <a:extLst>
                <a:ext uri="{FF2B5EF4-FFF2-40B4-BE49-F238E27FC236}">
                  <a16:creationId xmlns:a16="http://schemas.microsoft.com/office/drawing/2014/main" id="{CE80B409-0876-44B1-B536-07A44E606DD3}"/>
                </a:ext>
              </a:extLst>
            </p:cNvPr>
            <p:cNvSpPr/>
            <p:nvPr/>
          </p:nvSpPr>
          <p:spPr bwMode="auto">
            <a:xfrm>
              <a:off x="3359743" y="1666629"/>
              <a:ext cx="501998" cy="353616"/>
            </a:xfrm>
            <a:custGeom>
              <a:avLst/>
              <a:gdLst>
                <a:gd name="connsiteX0" fmla="*/ 350616 w 501998"/>
                <a:gd name="connsiteY0" fmla="*/ 254426 h 353616"/>
                <a:gd name="connsiteX1" fmla="*/ 338811 w 501998"/>
                <a:gd name="connsiteY1" fmla="*/ 328509 h 353616"/>
                <a:gd name="connsiteX2" fmla="*/ 358297 w 501998"/>
                <a:gd name="connsiteY2" fmla="*/ 327562 h 353616"/>
                <a:gd name="connsiteX3" fmla="*/ 422025 w 501998"/>
                <a:gd name="connsiteY3" fmla="*/ 318028 h 353616"/>
                <a:gd name="connsiteX4" fmla="*/ 433942 w 501998"/>
                <a:gd name="connsiteY4" fmla="*/ 254426 h 353616"/>
                <a:gd name="connsiteX5" fmla="*/ 261369 w 501998"/>
                <a:gd name="connsiteY5" fmla="*/ 254426 h 353616"/>
                <a:gd name="connsiteX6" fmla="*/ 261369 w 501998"/>
                <a:gd name="connsiteY6" fmla="*/ 332272 h 353616"/>
                <a:gd name="connsiteX7" fmla="*/ 317650 w 501998"/>
                <a:gd name="connsiteY7" fmla="*/ 329537 h 353616"/>
                <a:gd name="connsiteX8" fmla="*/ 329619 w 501998"/>
                <a:gd name="connsiteY8" fmla="*/ 254426 h 353616"/>
                <a:gd name="connsiteX9" fmla="*/ 169139 w 501998"/>
                <a:gd name="connsiteY9" fmla="*/ 254426 h 353616"/>
                <a:gd name="connsiteX10" fmla="*/ 181118 w 501998"/>
                <a:gd name="connsiteY10" fmla="*/ 329601 h 353616"/>
                <a:gd name="connsiteX11" fmla="*/ 240632 w 501998"/>
                <a:gd name="connsiteY11" fmla="*/ 332493 h 353616"/>
                <a:gd name="connsiteX12" fmla="*/ 240632 w 501998"/>
                <a:gd name="connsiteY12" fmla="*/ 254426 h 353616"/>
                <a:gd name="connsiteX13" fmla="*/ 64882 w 501998"/>
                <a:gd name="connsiteY13" fmla="*/ 254426 h 353616"/>
                <a:gd name="connsiteX14" fmla="*/ 77258 w 501998"/>
                <a:gd name="connsiteY14" fmla="*/ 318301 h 353616"/>
                <a:gd name="connsiteX15" fmla="*/ 139161 w 501998"/>
                <a:gd name="connsiteY15" fmla="*/ 327562 h 353616"/>
                <a:gd name="connsiteX16" fmla="*/ 159956 w 501998"/>
                <a:gd name="connsiteY16" fmla="*/ 328572 h 353616"/>
                <a:gd name="connsiteX17" fmla="*/ 148140 w 501998"/>
                <a:gd name="connsiteY17" fmla="*/ 254426 h 353616"/>
                <a:gd name="connsiteX18" fmla="*/ 359316 w 501998"/>
                <a:gd name="connsiteY18" fmla="*/ 199838 h 353616"/>
                <a:gd name="connsiteX19" fmla="*/ 353921 w 501998"/>
                <a:gd name="connsiteY19" fmla="*/ 233689 h 353616"/>
                <a:gd name="connsiteX20" fmla="*/ 437827 w 501998"/>
                <a:gd name="connsiteY20" fmla="*/ 233689 h 353616"/>
                <a:gd name="connsiteX21" fmla="*/ 444169 w 501998"/>
                <a:gd name="connsiteY21" fmla="*/ 199838 h 353616"/>
                <a:gd name="connsiteX22" fmla="*/ 261369 w 501998"/>
                <a:gd name="connsiteY22" fmla="*/ 199838 h 353616"/>
                <a:gd name="connsiteX23" fmla="*/ 261369 w 501998"/>
                <a:gd name="connsiteY23" fmla="*/ 233689 h 353616"/>
                <a:gd name="connsiteX24" fmla="*/ 332923 w 501998"/>
                <a:gd name="connsiteY24" fmla="*/ 233689 h 353616"/>
                <a:gd name="connsiteX25" fmla="*/ 338318 w 501998"/>
                <a:gd name="connsiteY25" fmla="*/ 199838 h 353616"/>
                <a:gd name="connsiteX26" fmla="*/ 160440 w 501998"/>
                <a:gd name="connsiteY26" fmla="*/ 199838 h 353616"/>
                <a:gd name="connsiteX27" fmla="*/ 165834 w 501998"/>
                <a:gd name="connsiteY27" fmla="*/ 233689 h 353616"/>
                <a:gd name="connsiteX28" fmla="*/ 240632 w 501998"/>
                <a:gd name="connsiteY28" fmla="*/ 233689 h 353616"/>
                <a:gd name="connsiteX29" fmla="*/ 240632 w 501998"/>
                <a:gd name="connsiteY29" fmla="*/ 199838 h 353616"/>
                <a:gd name="connsiteX30" fmla="*/ 54306 w 501998"/>
                <a:gd name="connsiteY30" fmla="*/ 199838 h 353616"/>
                <a:gd name="connsiteX31" fmla="*/ 60865 w 501998"/>
                <a:gd name="connsiteY31" fmla="*/ 233689 h 353616"/>
                <a:gd name="connsiteX32" fmla="*/ 144836 w 501998"/>
                <a:gd name="connsiteY32" fmla="*/ 233689 h 353616"/>
                <a:gd name="connsiteX33" fmla="*/ 139442 w 501998"/>
                <a:gd name="connsiteY33" fmla="*/ 199838 h 353616"/>
                <a:gd name="connsiteX34" fmla="*/ 248646 w 501998"/>
                <a:gd name="connsiteY34" fmla="*/ 20730 h 353616"/>
                <a:gd name="connsiteX35" fmla="*/ 42687 w 501998"/>
                <a:gd name="connsiteY35" fmla="*/ 38332 h 353616"/>
                <a:gd name="connsiteX36" fmla="*/ 24045 w 501998"/>
                <a:gd name="connsiteY36" fmla="*/ 43652 h 353616"/>
                <a:gd name="connsiteX37" fmla="*/ 50288 w 501998"/>
                <a:gd name="connsiteY37" fmla="*/ 179101 h 353616"/>
                <a:gd name="connsiteX38" fmla="*/ 448055 w 501998"/>
                <a:gd name="connsiteY38" fmla="*/ 179101 h 353616"/>
                <a:gd name="connsiteX39" fmla="*/ 473423 w 501998"/>
                <a:gd name="connsiteY39" fmla="*/ 43702 h 353616"/>
                <a:gd name="connsiteX40" fmla="*/ 454606 w 501998"/>
                <a:gd name="connsiteY40" fmla="*/ 38332 h 353616"/>
                <a:gd name="connsiteX41" fmla="*/ 248646 w 501998"/>
                <a:gd name="connsiteY41" fmla="*/ 20730 h 353616"/>
                <a:gd name="connsiteX42" fmla="*/ 250901 w 501998"/>
                <a:gd name="connsiteY42" fmla="*/ 0 h 353616"/>
                <a:gd name="connsiteX43" fmla="*/ 480978 w 501998"/>
                <a:gd name="connsiteY43" fmla="*/ 19940 h 353616"/>
                <a:gd name="connsiteX44" fmla="*/ 501998 w 501998"/>
                <a:gd name="connsiteY44" fmla="*/ 26024 h 353616"/>
                <a:gd name="connsiteX45" fmla="*/ 444581 w 501998"/>
                <a:gd name="connsiteY45" fmla="*/ 336785 h 353616"/>
                <a:gd name="connsiteX46" fmla="*/ 373391 w 501998"/>
                <a:gd name="connsiteY46" fmla="*/ 347585 h 353616"/>
                <a:gd name="connsiteX47" fmla="*/ 250994 w 501998"/>
                <a:gd name="connsiteY47" fmla="*/ 353616 h 353616"/>
                <a:gd name="connsiteX48" fmla="*/ 128595 w 501998"/>
                <a:gd name="connsiteY48" fmla="*/ 347585 h 353616"/>
                <a:gd name="connsiteX49" fmla="*/ 59444 w 501998"/>
                <a:gd name="connsiteY49" fmla="*/ 337094 h 353616"/>
                <a:gd name="connsiteX50" fmla="*/ 0 w 501998"/>
                <a:gd name="connsiteY50" fmla="*/ 25967 h 353616"/>
                <a:gd name="connsiteX51" fmla="*/ 20824 w 501998"/>
                <a:gd name="connsiteY51" fmla="*/ 19940 h 353616"/>
                <a:gd name="connsiteX52" fmla="*/ 250901 w 501998"/>
                <a:gd name="connsiteY52" fmla="*/ 0 h 35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1998" h="353616">
                  <a:moveTo>
                    <a:pt x="350616" y="254426"/>
                  </a:moveTo>
                  <a:lnTo>
                    <a:pt x="338811" y="328509"/>
                  </a:lnTo>
                  <a:lnTo>
                    <a:pt x="358297" y="327562"/>
                  </a:lnTo>
                  <a:lnTo>
                    <a:pt x="422025" y="318028"/>
                  </a:lnTo>
                  <a:lnTo>
                    <a:pt x="433942" y="254426"/>
                  </a:lnTo>
                  <a:close/>
                  <a:moveTo>
                    <a:pt x="261369" y="254426"/>
                  </a:moveTo>
                  <a:lnTo>
                    <a:pt x="261369" y="332272"/>
                  </a:lnTo>
                  <a:lnTo>
                    <a:pt x="317650" y="329537"/>
                  </a:lnTo>
                  <a:lnTo>
                    <a:pt x="329619" y="254426"/>
                  </a:lnTo>
                  <a:close/>
                  <a:moveTo>
                    <a:pt x="169139" y="254426"/>
                  </a:moveTo>
                  <a:lnTo>
                    <a:pt x="181118" y="329601"/>
                  </a:lnTo>
                  <a:lnTo>
                    <a:pt x="240632" y="332493"/>
                  </a:lnTo>
                  <a:lnTo>
                    <a:pt x="240632" y="254426"/>
                  </a:lnTo>
                  <a:close/>
                  <a:moveTo>
                    <a:pt x="64882" y="254426"/>
                  </a:moveTo>
                  <a:lnTo>
                    <a:pt x="77258" y="318301"/>
                  </a:lnTo>
                  <a:lnTo>
                    <a:pt x="139161" y="327562"/>
                  </a:lnTo>
                  <a:lnTo>
                    <a:pt x="159956" y="328572"/>
                  </a:lnTo>
                  <a:lnTo>
                    <a:pt x="148140" y="254426"/>
                  </a:lnTo>
                  <a:close/>
                  <a:moveTo>
                    <a:pt x="359316" y="199838"/>
                  </a:moveTo>
                  <a:lnTo>
                    <a:pt x="353921" y="233689"/>
                  </a:lnTo>
                  <a:lnTo>
                    <a:pt x="437827" y="233689"/>
                  </a:lnTo>
                  <a:lnTo>
                    <a:pt x="444169" y="199838"/>
                  </a:lnTo>
                  <a:close/>
                  <a:moveTo>
                    <a:pt x="261369" y="199838"/>
                  </a:moveTo>
                  <a:lnTo>
                    <a:pt x="261369" y="233689"/>
                  </a:lnTo>
                  <a:lnTo>
                    <a:pt x="332923" y="233689"/>
                  </a:lnTo>
                  <a:lnTo>
                    <a:pt x="338318" y="199838"/>
                  </a:lnTo>
                  <a:close/>
                  <a:moveTo>
                    <a:pt x="160440" y="199838"/>
                  </a:moveTo>
                  <a:lnTo>
                    <a:pt x="165834" y="233689"/>
                  </a:lnTo>
                  <a:lnTo>
                    <a:pt x="240632" y="233689"/>
                  </a:lnTo>
                  <a:lnTo>
                    <a:pt x="240632" y="199838"/>
                  </a:lnTo>
                  <a:close/>
                  <a:moveTo>
                    <a:pt x="54306" y="199838"/>
                  </a:moveTo>
                  <a:lnTo>
                    <a:pt x="60865" y="233689"/>
                  </a:lnTo>
                  <a:lnTo>
                    <a:pt x="144836" y="233689"/>
                  </a:lnTo>
                  <a:lnTo>
                    <a:pt x="139442" y="199838"/>
                  </a:lnTo>
                  <a:close/>
                  <a:moveTo>
                    <a:pt x="248646" y="20730"/>
                  </a:moveTo>
                  <a:cubicBezTo>
                    <a:pt x="175589" y="20730"/>
                    <a:pt x="105990" y="26997"/>
                    <a:pt x="42687" y="38332"/>
                  </a:cubicBezTo>
                  <a:lnTo>
                    <a:pt x="24045" y="43652"/>
                  </a:lnTo>
                  <a:lnTo>
                    <a:pt x="50288" y="179101"/>
                  </a:lnTo>
                  <a:lnTo>
                    <a:pt x="448055" y="179101"/>
                  </a:lnTo>
                  <a:lnTo>
                    <a:pt x="473423" y="43702"/>
                  </a:lnTo>
                  <a:lnTo>
                    <a:pt x="454606" y="38332"/>
                  </a:lnTo>
                  <a:cubicBezTo>
                    <a:pt x="391302" y="26997"/>
                    <a:pt x="321703" y="20730"/>
                    <a:pt x="248646" y="20730"/>
                  </a:cubicBezTo>
                  <a:close/>
                  <a:moveTo>
                    <a:pt x="250901" y="0"/>
                  </a:moveTo>
                  <a:cubicBezTo>
                    <a:pt x="332513" y="0"/>
                    <a:pt x="410261" y="7100"/>
                    <a:pt x="480978" y="19940"/>
                  </a:cubicBezTo>
                  <a:lnTo>
                    <a:pt x="501998" y="26024"/>
                  </a:lnTo>
                  <a:lnTo>
                    <a:pt x="444581" y="336785"/>
                  </a:lnTo>
                  <a:lnTo>
                    <a:pt x="373391" y="347585"/>
                  </a:lnTo>
                  <a:cubicBezTo>
                    <a:pt x="333856" y="351540"/>
                    <a:pt x="292920" y="353616"/>
                    <a:pt x="250994" y="353616"/>
                  </a:cubicBezTo>
                  <a:cubicBezTo>
                    <a:pt x="209067" y="353616"/>
                    <a:pt x="168131" y="351540"/>
                    <a:pt x="128595" y="347585"/>
                  </a:cubicBezTo>
                  <a:lnTo>
                    <a:pt x="59444" y="337094"/>
                  </a:lnTo>
                  <a:lnTo>
                    <a:pt x="0" y="25967"/>
                  </a:lnTo>
                  <a:lnTo>
                    <a:pt x="20824" y="19940"/>
                  </a:lnTo>
                  <a:cubicBezTo>
                    <a:pt x="91540" y="7100"/>
                    <a:pt x="169289" y="0"/>
                    <a:pt x="25090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C5CEF003-CA69-48F6-BE37-B856FFFBA44C}"/>
              </a:ext>
            </a:extLst>
          </p:cNvPr>
          <p:cNvGrpSpPr/>
          <p:nvPr/>
        </p:nvGrpSpPr>
        <p:grpSpPr>
          <a:xfrm>
            <a:off x="541243" y="2637529"/>
            <a:ext cx="615777" cy="887326"/>
            <a:chOff x="541243" y="2637529"/>
            <a:chExt cx="615777" cy="887326"/>
          </a:xfrm>
        </p:grpSpPr>
        <p:sp>
          <p:nvSpPr>
            <p:cNvPr id="542" name="四角形: 上の 2 つの角を丸める 5">
              <a:extLst>
                <a:ext uri="{FF2B5EF4-FFF2-40B4-BE49-F238E27FC236}">
                  <a16:creationId xmlns:a16="http://schemas.microsoft.com/office/drawing/2014/main" id="{C89063D1-5888-4279-9F7F-47E0F2D9C114}"/>
                </a:ext>
              </a:extLst>
            </p:cNvPr>
            <p:cNvSpPr/>
            <p:nvPr/>
          </p:nvSpPr>
          <p:spPr bwMode="auto">
            <a:xfrm>
              <a:off x="541243" y="3090869"/>
              <a:ext cx="615777" cy="433986"/>
            </a:xfrm>
            <a:custGeom>
              <a:avLst/>
              <a:gdLst>
                <a:gd name="connsiteX0" fmla="*/ 81949 w 615777"/>
                <a:gd name="connsiteY0" fmla="*/ 0 h 431604"/>
                <a:gd name="connsiteX1" fmla="*/ 533828 w 615777"/>
                <a:gd name="connsiteY1" fmla="*/ 0 h 431604"/>
                <a:gd name="connsiteX2" fmla="*/ 615777 w 615777"/>
                <a:gd name="connsiteY2" fmla="*/ 81949 h 431604"/>
                <a:gd name="connsiteX3" fmla="*/ 615777 w 615777"/>
                <a:gd name="connsiteY3" fmla="*/ 431604 h 431604"/>
                <a:gd name="connsiteX4" fmla="*/ 615777 w 615777"/>
                <a:gd name="connsiteY4" fmla="*/ 431604 h 431604"/>
                <a:gd name="connsiteX5" fmla="*/ 0 w 615777"/>
                <a:gd name="connsiteY5" fmla="*/ 431604 h 431604"/>
                <a:gd name="connsiteX6" fmla="*/ 0 w 615777"/>
                <a:gd name="connsiteY6" fmla="*/ 431604 h 431604"/>
                <a:gd name="connsiteX7" fmla="*/ 0 w 615777"/>
                <a:gd name="connsiteY7" fmla="*/ 81949 h 431604"/>
                <a:gd name="connsiteX8" fmla="*/ 81949 w 615777"/>
                <a:gd name="connsiteY8" fmla="*/ 0 h 431604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615777 w 615777"/>
                <a:gd name="connsiteY4" fmla="*/ 431604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107156 w 615777"/>
                <a:gd name="connsiteY5" fmla="*/ 433985 h 433985"/>
                <a:gd name="connsiteX6" fmla="*/ 0 w 615777"/>
                <a:gd name="connsiteY6" fmla="*/ 81949 h 433985"/>
                <a:gd name="connsiteX7" fmla="*/ 81949 w 615777"/>
                <a:gd name="connsiteY7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6"/>
                <a:gd name="connsiteX1" fmla="*/ 533828 w 615777"/>
                <a:gd name="connsiteY1" fmla="*/ 0 h 433986"/>
                <a:gd name="connsiteX2" fmla="*/ 615777 w 615777"/>
                <a:gd name="connsiteY2" fmla="*/ 81949 h 433986"/>
                <a:gd name="connsiteX3" fmla="*/ 494334 w 615777"/>
                <a:gd name="connsiteY3" fmla="*/ 433986 h 433986"/>
                <a:gd name="connsiteX4" fmla="*/ 107156 w 615777"/>
                <a:gd name="connsiteY4" fmla="*/ 433985 h 433986"/>
                <a:gd name="connsiteX5" fmla="*/ 0 w 615777"/>
                <a:gd name="connsiteY5" fmla="*/ 81949 h 433986"/>
                <a:gd name="connsiteX6" fmla="*/ 81949 w 615777"/>
                <a:gd name="connsiteY6" fmla="*/ 0 h 43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5777" h="433986">
                  <a:moveTo>
                    <a:pt x="81949" y="0"/>
                  </a:moveTo>
                  <a:lnTo>
                    <a:pt x="533828" y="0"/>
                  </a:lnTo>
                  <a:cubicBezTo>
                    <a:pt x="579087" y="0"/>
                    <a:pt x="615777" y="36690"/>
                    <a:pt x="615777" y="81949"/>
                  </a:cubicBezTo>
                  <a:lnTo>
                    <a:pt x="494334" y="433986"/>
                  </a:lnTo>
                  <a:lnTo>
                    <a:pt x="107156" y="433985"/>
                  </a:lnTo>
                  <a:lnTo>
                    <a:pt x="0" y="81949"/>
                  </a:lnTo>
                  <a:cubicBezTo>
                    <a:pt x="0" y="36690"/>
                    <a:pt x="36690" y="0"/>
                    <a:pt x="81949" y="0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3" name="二等辺三角形 542">
              <a:extLst>
                <a:ext uri="{FF2B5EF4-FFF2-40B4-BE49-F238E27FC236}">
                  <a16:creationId xmlns:a16="http://schemas.microsoft.com/office/drawing/2014/main" id="{08AA172D-2206-4568-A517-83C27294847A}"/>
                </a:ext>
              </a:extLst>
            </p:cNvPr>
            <p:cNvSpPr/>
            <p:nvPr/>
          </p:nvSpPr>
          <p:spPr bwMode="auto">
            <a:xfrm rot="10800000">
              <a:off x="765422" y="3094140"/>
              <a:ext cx="172203" cy="94561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4" name="楕円 543">
              <a:extLst>
                <a:ext uri="{FF2B5EF4-FFF2-40B4-BE49-F238E27FC236}">
                  <a16:creationId xmlns:a16="http://schemas.microsoft.com/office/drawing/2014/main" id="{BE9D91A5-E304-4DAB-8EDF-E248D9EC7F8B}"/>
                </a:ext>
              </a:extLst>
            </p:cNvPr>
            <p:cNvSpPr/>
            <p:nvPr/>
          </p:nvSpPr>
          <p:spPr bwMode="auto">
            <a:xfrm>
              <a:off x="632205" y="2674936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5" name="フリーフォーム: 図形 544">
              <a:extLst>
                <a:ext uri="{FF2B5EF4-FFF2-40B4-BE49-F238E27FC236}">
                  <a16:creationId xmlns:a16="http://schemas.microsoft.com/office/drawing/2014/main" id="{C32DDA8E-D0D0-4A49-9CB8-C474DFF04596}"/>
                </a:ext>
              </a:extLst>
            </p:cNvPr>
            <p:cNvSpPr/>
            <p:nvPr/>
          </p:nvSpPr>
          <p:spPr bwMode="auto">
            <a:xfrm>
              <a:off x="600506" y="2637529"/>
              <a:ext cx="497390" cy="514940"/>
            </a:xfrm>
            <a:custGeom>
              <a:avLst/>
              <a:gdLst>
                <a:gd name="connsiteX0" fmla="*/ 248567 w 497390"/>
                <a:gd name="connsiteY0" fmla="*/ 207330 h 514940"/>
                <a:gd name="connsiteX1" fmla="*/ 70531 w 497390"/>
                <a:gd name="connsiteY1" fmla="*/ 222760 h 514940"/>
                <a:gd name="connsiteX2" fmla="*/ 54417 w 497390"/>
                <a:gd name="connsiteY2" fmla="*/ 227423 h 514940"/>
                <a:gd name="connsiteX3" fmla="*/ 45383 w 497390"/>
                <a:gd name="connsiteY3" fmla="*/ 270648 h 514940"/>
                <a:gd name="connsiteX4" fmla="*/ 47668 w 497390"/>
                <a:gd name="connsiteY4" fmla="*/ 292551 h 514940"/>
                <a:gd name="connsiteX5" fmla="*/ 48314 w 497390"/>
                <a:gd name="connsiteY5" fmla="*/ 302493 h 514940"/>
                <a:gd name="connsiteX6" fmla="*/ 48943 w 497390"/>
                <a:gd name="connsiteY6" fmla="*/ 304760 h 514940"/>
                <a:gd name="connsiteX7" fmla="*/ 49513 w 497390"/>
                <a:gd name="connsiteY7" fmla="*/ 310219 h 514940"/>
                <a:gd name="connsiteX8" fmla="*/ 56414 w 497390"/>
                <a:gd name="connsiteY8" fmla="*/ 331698 h 514940"/>
                <a:gd name="connsiteX9" fmla="*/ 84524 w 497390"/>
                <a:gd name="connsiteY9" fmla="*/ 433037 h 514940"/>
                <a:gd name="connsiteX10" fmla="*/ 100415 w 497390"/>
                <a:gd name="connsiteY10" fmla="*/ 468178 h 514940"/>
                <a:gd name="connsiteX11" fmla="*/ 153925 w 497390"/>
                <a:gd name="connsiteY11" fmla="*/ 476296 h 514940"/>
                <a:gd name="connsiteX12" fmla="*/ 248638 w 497390"/>
                <a:gd name="connsiteY12" fmla="*/ 480963 h 514940"/>
                <a:gd name="connsiteX13" fmla="*/ 343351 w 497390"/>
                <a:gd name="connsiteY13" fmla="*/ 476296 h 514940"/>
                <a:gd name="connsiteX14" fmla="*/ 398438 w 497390"/>
                <a:gd name="connsiteY14" fmla="*/ 467939 h 514940"/>
                <a:gd name="connsiteX15" fmla="*/ 414221 w 497390"/>
                <a:gd name="connsiteY15" fmla="*/ 433037 h 514940"/>
                <a:gd name="connsiteX16" fmla="*/ 450431 w 497390"/>
                <a:gd name="connsiteY16" fmla="*/ 302493 h 514940"/>
                <a:gd name="connsiteX17" fmla="*/ 451572 w 497390"/>
                <a:gd name="connsiteY17" fmla="*/ 284906 h 514940"/>
                <a:gd name="connsiteX18" fmla="*/ 450668 w 497390"/>
                <a:gd name="connsiteY18" fmla="*/ 282372 h 514940"/>
                <a:gd name="connsiteX19" fmla="*/ 451893 w 497390"/>
                <a:gd name="connsiteY19" fmla="*/ 270648 h 514940"/>
                <a:gd name="connsiteX20" fmla="*/ 442868 w 497390"/>
                <a:gd name="connsiteY20" fmla="*/ 227467 h 514940"/>
                <a:gd name="connsiteX21" fmla="*/ 426602 w 497390"/>
                <a:gd name="connsiteY21" fmla="*/ 222760 h 514940"/>
                <a:gd name="connsiteX22" fmla="*/ 248567 w 497390"/>
                <a:gd name="connsiteY22" fmla="*/ 207330 h 514940"/>
                <a:gd name="connsiteX23" fmla="*/ 248625 w 497390"/>
                <a:gd name="connsiteY23" fmla="*/ 0 h 514940"/>
                <a:gd name="connsiteX24" fmla="*/ 497250 w 497390"/>
                <a:gd name="connsiteY24" fmla="*/ 248625 h 514940"/>
                <a:gd name="connsiteX25" fmla="*/ 495753 w 497390"/>
                <a:gd name="connsiteY25" fmla="*/ 263471 h 514940"/>
                <a:gd name="connsiteX26" fmla="*/ 496858 w 497390"/>
                <a:gd name="connsiteY26" fmla="*/ 266680 h 514940"/>
                <a:gd name="connsiteX27" fmla="*/ 495462 w 497390"/>
                <a:gd name="connsiteY27" fmla="*/ 288949 h 514940"/>
                <a:gd name="connsiteX28" fmla="*/ 451169 w 497390"/>
                <a:gd name="connsiteY28" fmla="*/ 454253 h 514940"/>
                <a:gd name="connsiteX29" fmla="*/ 431863 w 497390"/>
                <a:gd name="connsiteY29" fmla="*/ 498448 h 514940"/>
                <a:gd name="connsiteX30" fmla="*/ 364479 w 497390"/>
                <a:gd name="connsiteY30" fmla="*/ 509031 h 514940"/>
                <a:gd name="connsiteX31" fmla="*/ 248625 w 497390"/>
                <a:gd name="connsiteY31" fmla="*/ 514940 h 514940"/>
                <a:gd name="connsiteX32" fmla="*/ 132771 w 497390"/>
                <a:gd name="connsiteY32" fmla="*/ 509031 h 514940"/>
                <a:gd name="connsiteX33" fmla="*/ 67316 w 497390"/>
                <a:gd name="connsiteY33" fmla="*/ 498751 h 514940"/>
                <a:gd name="connsiteX34" fmla="*/ 47878 w 497390"/>
                <a:gd name="connsiteY34" fmla="*/ 454253 h 514940"/>
                <a:gd name="connsiteX35" fmla="*/ 13494 w 497390"/>
                <a:gd name="connsiteY35" fmla="*/ 325931 h 514940"/>
                <a:gd name="connsiteX36" fmla="*/ 5051 w 497390"/>
                <a:gd name="connsiteY36" fmla="*/ 298732 h 514940"/>
                <a:gd name="connsiteX37" fmla="*/ 4355 w 497390"/>
                <a:gd name="connsiteY37" fmla="*/ 291821 h 514940"/>
                <a:gd name="connsiteX38" fmla="*/ 3585 w 497390"/>
                <a:gd name="connsiteY38" fmla="*/ 288949 h 514940"/>
                <a:gd name="connsiteX39" fmla="*/ 2796 w 497390"/>
                <a:gd name="connsiteY39" fmla="*/ 276360 h 514940"/>
                <a:gd name="connsiteX40" fmla="*/ 0 w 497390"/>
                <a:gd name="connsiteY40" fmla="*/ 248625 h 514940"/>
                <a:gd name="connsiteX41" fmla="*/ 248625 w 497390"/>
                <a:gd name="connsiteY41" fmla="*/ 0 h 51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97390" h="514940">
                  <a:moveTo>
                    <a:pt x="248567" y="207330"/>
                  </a:moveTo>
                  <a:cubicBezTo>
                    <a:pt x="185414" y="207330"/>
                    <a:pt x="125251" y="212824"/>
                    <a:pt x="70531" y="222760"/>
                  </a:cubicBezTo>
                  <a:lnTo>
                    <a:pt x="54417" y="227423"/>
                  </a:lnTo>
                  <a:lnTo>
                    <a:pt x="45383" y="270648"/>
                  </a:lnTo>
                  <a:lnTo>
                    <a:pt x="47668" y="292551"/>
                  </a:lnTo>
                  <a:lnTo>
                    <a:pt x="48314" y="302493"/>
                  </a:lnTo>
                  <a:lnTo>
                    <a:pt x="48943" y="304760"/>
                  </a:lnTo>
                  <a:lnTo>
                    <a:pt x="49513" y="310219"/>
                  </a:lnTo>
                  <a:lnTo>
                    <a:pt x="56414" y="331698"/>
                  </a:lnTo>
                  <a:lnTo>
                    <a:pt x="84524" y="433037"/>
                  </a:lnTo>
                  <a:lnTo>
                    <a:pt x="100415" y="468178"/>
                  </a:lnTo>
                  <a:lnTo>
                    <a:pt x="153925" y="476296"/>
                  </a:lnTo>
                  <a:cubicBezTo>
                    <a:pt x="184518" y="479356"/>
                    <a:pt x="216194" y="480963"/>
                    <a:pt x="248638" y="480963"/>
                  </a:cubicBezTo>
                  <a:cubicBezTo>
                    <a:pt x="281081" y="480963"/>
                    <a:pt x="312757" y="479356"/>
                    <a:pt x="343351" y="476296"/>
                  </a:cubicBezTo>
                  <a:lnTo>
                    <a:pt x="398438" y="467939"/>
                  </a:lnTo>
                  <a:lnTo>
                    <a:pt x="414221" y="433037"/>
                  </a:lnTo>
                  <a:lnTo>
                    <a:pt x="450431" y="302493"/>
                  </a:lnTo>
                  <a:cubicBezTo>
                    <a:pt x="452072" y="296575"/>
                    <a:pt x="452395" y="290615"/>
                    <a:pt x="451572" y="284906"/>
                  </a:cubicBezTo>
                  <a:lnTo>
                    <a:pt x="450668" y="282372"/>
                  </a:lnTo>
                  <a:lnTo>
                    <a:pt x="451893" y="270648"/>
                  </a:lnTo>
                  <a:lnTo>
                    <a:pt x="442868" y="227467"/>
                  </a:lnTo>
                  <a:lnTo>
                    <a:pt x="426602" y="222760"/>
                  </a:lnTo>
                  <a:cubicBezTo>
                    <a:pt x="371881" y="212824"/>
                    <a:pt x="311718" y="207330"/>
                    <a:pt x="248567" y="207330"/>
                  </a:cubicBezTo>
                  <a:close/>
                  <a:moveTo>
                    <a:pt x="248625" y="0"/>
                  </a:moveTo>
                  <a:cubicBezTo>
                    <a:pt x="385937" y="0"/>
                    <a:pt x="497250" y="111313"/>
                    <a:pt x="497250" y="248625"/>
                  </a:cubicBezTo>
                  <a:lnTo>
                    <a:pt x="495753" y="263471"/>
                  </a:lnTo>
                  <a:lnTo>
                    <a:pt x="496858" y="266680"/>
                  </a:lnTo>
                  <a:cubicBezTo>
                    <a:pt x="497864" y="273909"/>
                    <a:pt x="497470" y="281455"/>
                    <a:pt x="495462" y="288949"/>
                  </a:cubicBezTo>
                  <a:lnTo>
                    <a:pt x="451169" y="454253"/>
                  </a:lnTo>
                  <a:lnTo>
                    <a:pt x="431863" y="498448"/>
                  </a:lnTo>
                  <a:lnTo>
                    <a:pt x="364479" y="509031"/>
                  </a:lnTo>
                  <a:cubicBezTo>
                    <a:pt x="327057" y="512905"/>
                    <a:pt x="288311" y="514940"/>
                    <a:pt x="248625" y="514940"/>
                  </a:cubicBezTo>
                  <a:cubicBezTo>
                    <a:pt x="208939" y="514940"/>
                    <a:pt x="170193" y="512905"/>
                    <a:pt x="132771" y="509031"/>
                  </a:cubicBezTo>
                  <a:lnTo>
                    <a:pt x="67316" y="498751"/>
                  </a:lnTo>
                  <a:lnTo>
                    <a:pt x="47878" y="454253"/>
                  </a:lnTo>
                  <a:lnTo>
                    <a:pt x="13494" y="325931"/>
                  </a:lnTo>
                  <a:lnTo>
                    <a:pt x="5051" y="298732"/>
                  </a:lnTo>
                  <a:lnTo>
                    <a:pt x="4355" y="291821"/>
                  </a:lnTo>
                  <a:lnTo>
                    <a:pt x="3585" y="288949"/>
                  </a:lnTo>
                  <a:lnTo>
                    <a:pt x="2796" y="276360"/>
                  </a:lnTo>
                  <a:lnTo>
                    <a:pt x="0" y="248625"/>
                  </a:lnTo>
                  <a:cubicBezTo>
                    <a:pt x="0" y="111313"/>
                    <a:pt x="111313" y="0"/>
                    <a:pt x="248625" y="0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46" name="フリーフォーム: 図形 545">
              <a:extLst>
                <a:ext uri="{FF2B5EF4-FFF2-40B4-BE49-F238E27FC236}">
                  <a16:creationId xmlns:a16="http://schemas.microsoft.com/office/drawing/2014/main" id="{694737EC-8E84-412A-8AB3-63267B35EC3F}"/>
                </a:ext>
              </a:extLst>
            </p:cNvPr>
            <p:cNvSpPr/>
            <p:nvPr/>
          </p:nvSpPr>
          <p:spPr bwMode="auto">
            <a:xfrm>
              <a:off x="598138" y="2804866"/>
              <a:ext cx="501998" cy="353616"/>
            </a:xfrm>
            <a:custGeom>
              <a:avLst/>
              <a:gdLst>
                <a:gd name="connsiteX0" fmla="*/ 350616 w 501998"/>
                <a:gd name="connsiteY0" fmla="*/ 254426 h 353616"/>
                <a:gd name="connsiteX1" fmla="*/ 338811 w 501998"/>
                <a:gd name="connsiteY1" fmla="*/ 328509 h 353616"/>
                <a:gd name="connsiteX2" fmla="*/ 358297 w 501998"/>
                <a:gd name="connsiteY2" fmla="*/ 327562 h 353616"/>
                <a:gd name="connsiteX3" fmla="*/ 422025 w 501998"/>
                <a:gd name="connsiteY3" fmla="*/ 318028 h 353616"/>
                <a:gd name="connsiteX4" fmla="*/ 433942 w 501998"/>
                <a:gd name="connsiteY4" fmla="*/ 254426 h 353616"/>
                <a:gd name="connsiteX5" fmla="*/ 261369 w 501998"/>
                <a:gd name="connsiteY5" fmla="*/ 254426 h 353616"/>
                <a:gd name="connsiteX6" fmla="*/ 261369 w 501998"/>
                <a:gd name="connsiteY6" fmla="*/ 332272 h 353616"/>
                <a:gd name="connsiteX7" fmla="*/ 317650 w 501998"/>
                <a:gd name="connsiteY7" fmla="*/ 329537 h 353616"/>
                <a:gd name="connsiteX8" fmla="*/ 329619 w 501998"/>
                <a:gd name="connsiteY8" fmla="*/ 254426 h 353616"/>
                <a:gd name="connsiteX9" fmla="*/ 169139 w 501998"/>
                <a:gd name="connsiteY9" fmla="*/ 254426 h 353616"/>
                <a:gd name="connsiteX10" fmla="*/ 181118 w 501998"/>
                <a:gd name="connsiteY10" fmla="*/ 329601 h 353616"/>
                <a:gd name="connsiteX11" fmla="*/ 240632 w 501998"/>
                <a:gd name="connsiteY11" fmla="*/ 332493 h 353616"/>
                <a:gd name="connsiteX12" fmla="*/ 240632 w 501998"/>
                <a:gd name="connsiteY12" fmla="*/ 254426 h 353616"/>
                <a:gd name="connsiteX13" fmla="*/ 64882 w 501998"/>
                <a:gd name="connsiteY13" fmla="*/ 254426 h 353616"/>
                <a:gd name="connsiteX14" fmla="*/ 77258 w 501998"/>
                <a:gd name="connsiteY14" fmla="*/ 318301 h 353616"/>
                <a:gd name="connsiteX15" fmla="*/ 139161 w 501998"/>
                <a:gd name="connsiteY15" fmla="*/ 327562 h 353616"/>
                <a:gd name="connsiteX16" fmla="*/ 159956 w 501998"/>
                <a:gd name="connsiteY16" fmla="*/ 328572 h 353616"/>
                <a:gd name="connsiteX17" fmla="*/ 148140 w 501998"/>
                <a:gd name="connsiteY17" fmla="*/ 254426 h 353616"/>
                <a:gd name="connsiteX18" fmla="*/ 359316 w 501998"/>
                <a:gd name="connsiteY18" fmla="*/ 199838 h 353616"/>
                <a:gd name="connsiteX19" fmla="*/ 353921 w 501998"/>
                <a:gd name="connsiteY19" fmla="*/ 233689 h 353616"/>
                <a:gd name="connsiteX20" fmla="*/ 437827 w 501998"/>
                <a:gd name="connsiteY20" fmla="*/ 233689 h 353616"/>
                <a:gd name="connsiteX21" fmla="*/ 444169 w 501998"/>
                <a:gd name="connsiteY21" fmla="*/ 199838 h 353616"/>
                <a:gd name="connsiteX22" fmla="*/ 261369 w 501998"/>
                <a:gd name="connsiteY22" fmla="*/ 199838 h 353616"/>
                <a:gd name="connsiteX23" fmla="*/ 261369 w 501998"/>
                <a:gd name="connsiteY23" fmla="*/ 233689 h 353616"/>
                <a:gd name="connsiteX24" fmla="*/ 332923 w 501998"/>
                <a:gd name="connsiteY24" fmla="*/ 233689 h 353616"/>
                <a:gd name="connsiteX25" fmla="*/ 338318 w 501998"/>
                <a:gd name="connsiteY25" fmla="*/ 199838 h 353616"/>
                <a:gd name="connsiteX26" fmla="*/ 160440 w 501998"/>
                <a:gd name="connsiteY26" fmla="*/ 199838 h 353616"/>
                <a:gd name="connsiteX27" fmla="*/ 165834 w 501998"/>
                <a:gd name="connsiteY27" fmla="*/ 233689 h 353616"/>
                <a:gd name="connsiteX28" fmla="*/ 240632 w 501998"/>
                <a:gd name="connsiteY28" fmla="*/ 233689 h 353616"/>
                <a:gd name="connsiteX29" fmla="*/ 240632 w 501998"/>
                <a:gd name="connsiteY29" fmla="*/ 199838 h 353616"/>
                <a:gd name="connsiteX30" fmla="*/ 54306 w 501998"/>
                <a:gd name="connsiteY30" fmla="*/ 199838 h 353616"/>
                <a:gd name="connsiteX31" fmla="*/ 60865 w 501998"/>
                <a:gd name="connsiteY31" fmla="*/ 233689 h 353616"/>
                <a:gd name="connsiteX32" fmla="*/ 144836 w 501998"/>
                <a:gd name="connsiteY32" fmla="*/ 233689 h 353616"/>
                <a:gd name="connsiteX33" fmla="*/ 139442 w 501998"/>
                <a:gd name="connsiteY33" fmla="*/ 199838 h 353616"/>
                <a:gd name="connsiteX34" fmla="*/ 248646 w 501998"/>
                <a:gd name="connsiteY34" fmla="*/ 20730 h 353616"/>
                <a:gd name="connsiteX35" fmla="*/ 42687 w 501998"/>
                <a:gd name="connsiteY35" fmla="*/ 38332 h 353616"/>
                <a:gd name="connsiteX36" fmla="*/ 24045 w 501998"/>
                <a:gd name="connsiteY36" fmla="*/ 43652 h 353616"/>
                <a:gd name="connsiteX37" fmla="*/ 50288 w 501998"/>
                <a:gd name="connsiteY37" fmla="*/ 179101 h 353616"/>
                <a:gd name="connsiteX38" fmla="*/ 448055 w 501998"/>
                <a:gd name="connsiteY38" fmla="*/ 179101 h 353616"/>
                <a:gd name="connsiteX39" fmla="*/ 473423 w 501998"/>
                <a:gd name="connsiteY39" fmla="*/ 43702 h 353616"/>
                <a:gd name="connsiteX40" fmla="*/ 454606 w 501998"/>
                <a:gd name="connsiteY40" fmla="*/ 38332 h 353616"/>
                <a:gd name="connsiteX41" fmla="*/ 248646 w 501998"/>
                <a:gd name="connsiteY41" fmla="*/ 20730 h 353616"/>
                <a:gd name="connsiteX42" fmla="*/ 250901 w 501998"/>
                <a:gd name="connsiteY42" fmla="*/ 0 h 353616"/>
                <a:gd name="connsiteX43" fmla="*/ 480978 w 501998"/>
                <a:gd name="connsiteY43" fmla="*/ 19940 h 353616"/>
                <a:gd name="connsiteX44" fmla="*/ 501998 w 501998"/>
                <a:gd name="connsiteY44" fmla="*/ 26024 h 353616"/>
                <a:gd name="connsiteX45" fmla="*/ 444581 w 501998"/>
                <a:gd name="connsiteY45" fmla="*/ 336785 h 353616"/>
                <a:gd name="connsiteX46" fmla="*/ 373391 w 501998"/>
                <a:gd name="connsiteY46" fmla="*/ 347585 h 353616"/>
                <a:gd name="connsiteX47" fmla="*/ 250994 w 501998"/>
                <a:gd name="connsiteY47" fmla="*/ 353616 h 353616"/>
                <a:gd name="connsiteX48" fmla="*/ 128595 w 501998"/>
                <a:gd name="connsiteY48" fmla="*/ 347585 h 353616"/>
                <a:gd name="connsiteX49" fmla="*/ 59444 w 501998"/>
                <a:gd name="connsiteY49" fmla="*/ 337094 h 353616"/>
                <a:gd name="connsiteX50" fmla="*/ 0 w 501998"/>
                <a:gd name="connsiteY50" fmla="*/ 25967 h 353616"/>
                <a:gd name="connsiteX51" fmla="*/ 20824 w 501998"/>
                <a:gd name="connsiteY51" fmla="*/ 19940 h 353616"/>
                <a:gd name="connsiteX52" fmla="*/ 250901 w 501998"/>
                <a:gd name="connsiteY52" fmla="*/ 0 h 35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1998" h="353616">
                  <a:moveTo>
                    <a:pt x="350616" y="254426"/>
                  </a:moveTo>
                  <a:lnTo>
                    <a:pt x="338811" y="328509"/>
                  </a:lnTo>
                  <a:lnTo>
                    <a:pt x="358297" y="327562"/>
                  </a:lnTo>
                  <a:lnTo>
                    <a:pt x="422025" y="318028"/>
                  </a:lnTo>
                  <a:lnTo>
                    <a:pt x="433942" y="254426"/>
                  </a:lnTo>
                  <a:close/>
                  <a:moveTo>
                    <a:pt x="261369" y="254426"/>
                  </a:moveTo>
                  <a:lnTo>
                    <a:pt x="261369" y="332272"/>
                  </a:lnTo>
                  <a:lnTo>
                    <a:pt x="317650" y="329537"/>
                  </a:lnTo>
                  <a:lnTo>
                    <a:pt x="329619" y="254426"/>
                  </a:lnTo>
                  <a:close/>
                  <a:moveTo>
                    <a:pt x="169139" y="254426"/>
                  </a:moveTo>
                  <a:lnTo>
                    <a:pt x="181118" y="329601"/>
                  </a:lnTo>
                  <a:lnTo>
                    <a:pt x="240632" y="332493"/>
                  </a:lnTo>
                  <a:lnTo>
                    <a:pt x="240632" y="254426"/>
                  </a:lnTo>
                  <a:close/>
                  <a:moveTo>
                    <a:pt x="64882" y="254426"/>
                  </a:moveTo>
                  <a:lnTo>
                    <a:pt x="77258" y="318301"/>
                  </a:lnTo>
                  <a:lnTo>
                    <a:pt x="139161" y="327562"/>
                  </a:lnTo>
                  <a:lnTo>
                    <a:pt x="159956" y="328572"/>
                  </a:lnTo>
                  <a:lnTo>
                    <a:pt x="148140" y="254426"/>
                  </a:lnTo>
                  <a:close/>
                  <a:moveTo>
                    <a:pt x="359316" y="199838"/>
                  </a:moveTo>
                  <a:lnTo>
                    <a:pt x="353921" y="233689"/>
                  </a:lnTo>
                  <a:lnTo>
                    <a:pt x="437827" y="233689"/>
                  </a:lnTo>
                  <a:lnTo>
                    <a:pt x="444169" y="199838"/>
                  </a:lnTo>
                  <a:close/>
                  <a:moveTo>
                    <a:pt x="261369" y="199838"/>
                  </a:moveTo>
                  <a:lnTo>
                    <a:pt x="261369" y="233689"/>
                  </a:lnTo>
                  <a:lnTo>
                    <a:pt x="332923" y="233689"/>
                  </a:lnTo>
                  <a:lnTo>
                    <a:pt x="338318" y="199838"/>
                  </a:lnTo>
                  <a:close/>
                  <a:moveTo>
                    <a:pt x="160440" y="199838"/>
                  </a:moveTo>
                  <a:lnTo>
                    <a:pt x="165834" y="233689"/>
                  </a:lnTo>
                  <a:lnTo>
                    <a:pt x="240632" y="233689"/>
                  </a:lnTo>
                  <a:lnTo>
                    <a:pt x="240632" y="199838"/>
                  </a:lnTo>
                  <a:close/>
                  <a:moveTo>
                    <a:pt x="54306" y="199838"/>
                  </a:moveTo>
                  <a:lnTo>
                    <a:pt x="60865" y="233689"/>
                  </a:lnTo>
                  <a:lnTo>
                    <a:pt x="144836" y="233689"/>
                  </a:lnTo>
                  <a:lnTo>
                    <a:pt x="139442" y="199838"/>
                  </a:lnTo>
                  <a:close/>
                  <a:moveTo>
                    <a:pt x="248646" y="20730"/>
                  </a:moveTo>
                  <a:cubicBezTo>
                    <a:pt x="175589" y="20730"/>
                    <a:pt x="105990" y="26997"/>
                    <a:pt x="42687" y="38332"/>
                  </a:cubicBezTo>
                  <a:lnTo>
                    <a:pt x="24045" y="43652"/>
                  </a:lnTo>
                  <a:lnTo>
                    <a:pt x="50288" y="179101"/>
                  </a:lnTo>
                  <a:lnTo>
                    <a:pt x="448055" y="179101"/>
                  </a:lnTo>
                  <a:lnTo>
                    <a:pt x="473423" y="43702"/>
                  </a:lnTo>
                  <a:lnTo>
                    <a:pt x="454606" y="38332"/>
                  </a:lnTo>
                  <a:cubicBezTo>
                    <a:pt x="391302" y="26997"/>
                    <a:pt x="321703" y="20730"/>
                    <a:pt x="248646" y="20730"/>
                  </a:cubicBezTo>
                  <a:close/>
                  <a:moveTo>
                    <a:pt x="250901" y="0"/>
                  </a:moveTo>
                  <a:cubicBezTo>
                    <a:pt x="332513" y="0"/>
                    <a:pt x="410261" y="7100"/>
                    <a:pt x="480978" y="19940"/>
                  </a:cubicBezTo>
                  <a:lnTo>
                    <a:pt x="501998" y="26024"/>
                  </a:lnTo>
                  <a:lnTo>
                    <a:pt x="444581" y="336785"/>
                  </a:lnTo>
                  <a:lnTo>
                    <a:pt x="373391" y="347585"/>
                  </a:lnTo>
                  <a:cubicBezTo>
                    <a:pt x="333856" y="351540"/>
                    <a:pt x="292920" y="353616"/>
                    <a:pt x="250994" y="353616"/>
                  </a:cubicBezTo>
                  <a:cubicBezTo>
                    <a:pt x="209067" y="353616"/>
                    <a:pt x="168131" y="351540"/>
                    <a:pt x="128595" y="347585"/>
                  </a:cubicBezTo>
                  <a:lnTo>
                    <a:pt x="59444" y="337094"/>
                  </a:lnTo>
                  <a:lnTo>
                    <a:pt x="0" y="25967"/>
                  </a:lnTo>
                  <a:lnTo>
                    <a:pt x="20824" y="19940"/>
                  </a:lnTo>
                  <a:cubicBezTo>
                    <a:pt x="91540" y="7100"/>
                    <a:pt x="169289" y="0"/>
                    <a:pt x="25090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26271AC7-55BD-4810-958A-B4FC73A4BE0E}"/>
              </a:ext>
            </a:extLst>
          </p:cNvPr>
          <p:cNvGrpSpPr/>
          <p:nvPr/>
        </p:nvGrpSpPr>
        <p:grpSpPr>
          <a:xfrm>
            <a:off x="1316325" y="2637529"/>
            <a:ext cx="749403" cy="887326"/>
            <a:chOff x="1316325" y="2637529"/>
            <a:chExt cx="749403" cy="887326"/>
          </a:xfrm>
        </p:grpSpPr>
        <p:sp>
          <p:nvSpPr>
            <p:cNvPr id="539" name="四角形: 上の 2 つの角を丸める 5">
              <a:extLst>
                <a:ext uri="{FF2B5EF4-FFF2-40B4-BE49-F238E27FC236}">
                  <a16:creationId xmlns:a16="http://schemas.microsoft.com/office/drawing/2014/main" id="{35154C5B-E43B-411A-9915-2CE849BAE7EF}"/>
                </a:ext>
              </a:extLst>
            </p:cNvPr>
            <p:cNvSpPr/>
            <p:nvPr/>
          </p:nvSpPr>
          <p:spPr bwMode="auto">
            <a:xfrm>
              <a:off x="1379158" y="3090869"/>
              <a:ext cx="615777" cy="433986"/>
            </a:xfrm>
            <a:custGeom>
              <a:avLst/>
              <a:gdLst>
                <a:gd name="connsiteX0" fmla="*/ 81949 w 615777"/>
                <a:gd name="connsiteY0" fmla="*/ 0 h 431604"/>
                <a:gd name="connsiteX1" fmla="*/ 533828 w 615777"/>
                <a:gd name="connsiteY1" fmla="*/ 0 h 431604"/>
                <a:gd name="connsiteX2" fmla="*/ 615777 w 615777"/>
                <a:gd name="connsiteY2" fmla="*/ 81949 h 431604"/>
                <a:gd name="connsiteX3" fmla="*/ 615777 w 615777"/>
                <a:gd name="connsiteY3" fmla="*/ 431604 h 431604"/>
                <a:gd name="connsiteX4" fmla="*/ 615777 w 615777"/>
                <a:gd name="connsiteY4" fmla="*/ 431604 h 431604"/>
                <a:gd name="connsiteX5" fmla="*/ 0 w 615777"/>
                <a:gd name="connsiteY5" fmla="*/ 431604 h 431604"/>
                <a:gd name="connsiteX6" fmla="*/ 0 w 615777"/>
                <a:gd name="connsiteY6" fmla="*/ 431604 h 431604"/>
                <a:gd name="connsiteX7" fmla="*/ 0 w 615777"/>
                <a:gd name="connsiteY7" fmla="*/ 81949 h 431604"/>
                <a:gd name="connsiteX8" fmla="*/ 81949 w 615777"/>
                <a:gd name="connsiteY8" fmla="*/ 0 h 431604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615777 w 615777"/>
                <a:gd name="connsiteY4" fmla="*/ 431604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107156 w 615777"/>
                <a:gd name="connsiteY5" fmla="*/ 433985 h 433985"/>
                <a:gd name="connsiteX6" fmla="*/ 0 w 615777"/>
                <a:gd name="connsiteY6" fmla="*/ 81949 h 433985"/>
                <a:gd name="connsiteX7" fmla="*/ 81949 w 615777"/>
                <a:gd name="connsiteY7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6"/>
                <a:gd name="connsiteX1" fmla="*/ 533828 w 615777"/>
                <a:gd name="connsiteY1" fmla="*/ 0 h 433986"/>
                <a:gd name="connsiteX2" fmla="*/ 615777 w 615777"/>
                <a:gd name="connsiteY2" fmla="*/ 81949 h 433986"/>
                <a:gd name="connsiteX3" fmla="*/ 494334 w 615777"/>
                <a:gd name="connsiteY3" fmla="*/ 433986 h 433986"/>
                <a:gd name="connsiteX4" fmla="*/ 107156 w 615777"/>
                <a:gd name="connsiteY4" fmla="*/ 433985 h 433986"/>
                <a:gd name="connsiteX5" fmla="*/ 0 w 615777"/>
                <a:gd name="connsiteY5" fmla="*/ 81949 h 433986"/>
                <a:gd name="connsiteX6" fmla="*/ 81949 w 615777"/>
                <a:gd name="connsiteY6" fmla="*/ 0 h 43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5777" h="433986">
                  <a:moveTo>
                    <a:pt x="81949" y="0"/>
                  </a:moveTo>
                  <a:lnTo>
                    <a:pt x="533828" y="0"/>
                  </a:lnTo>
                  <a:cubicBezTo>
                    <a:pt x="579087" y="0"/>
                    <a:pt x="615777" y="36690"/>
                    <a:pt x="615777" y="81949"/>
                  </a:cubicBezTo>
                  <a:lnTo>
                    <a:pt x="494334" y="433986"/>
                  </a:lnTo>
                  <a:lnTo>
                    <a:pt x="107156" y="433985"/>
                  </a:lnTo>
                  <a:lnTo>
                    <a:pt x="0" y="81949"/>
                  </a:lnTo>
                  <a:cubicBezTo>
                    <a:pt x="0" y="36690"/>
                    <a:pt x="36690" y="0"/>
                    <a:pt x="81949" y="0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0" name="楕円 539">
              <a:extLst>
                <a:ext uri="{FF2B5EF4-FFF2-40B4-BE49-F238E27FC236}">
                  <a16:creationId xmlns:a16="http://schemas.microsoft.com/office/drawing/2014/main" id="{DD11A7C4-4CCE-46BC-BB71-9A8639BF38E2}"/>
                </a:ext>
              </a:extLst>
            </p:cNvPr>
            <p:cNvSpPr/>
            <p:nvPr/>
          </p:nvSpPr>
          <p:spPr bwMode="auto">
            <a:xfrm>
              <a:off x="1753474" y="3048921"/>
              <a:ext cx="312254" cy="139780"/>
            </a:xfrm>
            <a:prstGeom prst="ellipse">
              <a:avLst/>
            </a:prstGeom>
            <a:solidFill>
              <a:srgbClr val="00CC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1" name="楕円 540">
              <a:extLst>
                <a:ext uri="{FF2B5EF4-FFF2-40B4-BE49-F238E27FC236}">
                  <a16:creationId xmlns:a16="http://schemas.microsoft.com/office/drawing/2014/main" id="{7A762997-2F5A-46D2-96D2-6D7CBB388A62}"/>
                </a:ext>
              </a:extLst>
            </p:cNvPr>
            <p:cNvSpPr/>
            <p:nvPr/>
          </p:nvSpPr>
          <p:spPr bwMode="auto">
            <a:xfrm>
              <a:off x="1316325" y="3048921"/>
              <a:ext cx="312254" cy="139780"/>
            </a:xfrm>
            <a:prstGeom prst="ellipse">
              <a:avLst/>
            </a:prstGeom>
            <a:solidFill>
              <a:srgbClr val="00CC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7" name="二等辺三角形 546">
              <a:extLst>
                <a:ext uri="{FF2B5EF4-FFF2-40B4-BE49-F238E27FC236}">
                  <a16:creationId xmlns:a16="http://schemas.microsoft.com/office/drawing/2014/main" id="{65E292E6-97E4-4FDD-91B6-F90A50DF3DD2}"/>
                </a:ext>
              </a:extLst>
            </p:cNvPr>
            <p:cNvSpPr/>
            <p:nvPr/>
          </p:nvSpPr>
          <p:spPr bwMode="auto">
            <a:xfrm rot="10800000">
              <a:off x="1603337" y="3094140"/>
              <a:ext cx="172203" cy="94561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8" name="楕円 547">
              <a:extLst>
                <a:ext uri="{FF2B5EF4-FFF2-40B4-BE49-F238E27FC236}">
                  <a16:creationId xmlns:a16="http://schemas.microsoft.com/office/drawing/2014/main" id="{20E79B87-112E-4179-9435-7CD184EDAA05}"/>
                </a:ext>
              </a:extLst>
            </p:cNvPr>
            <p:cNvSpPr/>
            <p:nvPr/>
          </p:nvSpPr>
          <p:spPr bwMode="auto">
            <a:xfrm>
              <a:off x="1470120" y="2674936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9" name="フリーフォーム: 図形 548">
              <a:extLst>
                <a:ext uri="{FF2B5EF4-FFF2-40B4-BE49-F238E27FC236}">
                  <a16:creationId xmlns:a16="http://schemas.microsoft.com/office/drawing/2014/main" id="{F4143AC7-A205-4C24-A989-0F142D23BCF0}"/>
                </a:ext>
              </a:extLst>
            </p:cNvPr>
            <p:cNvSpPr/>
            <p:nvPr/>
          </p:nvSpPr>
          <p:spPr bwMode="auto">
            <a:xfrm>
              <a:off x="1438421" y="2637529"/>
              <a:ext cx="497390" cy="514940"/>
            </a:xfrm>
            <a:custGeom>
              <a:avLst/>
              <a:gdLst>
                <a:gd name="connsiteX0" fmla="*/ 248567 w 497390"/>
                <a:gd name="connsiteY0" fmla="*/ 207330 h 514940"/>
                <a:gd name="connsiteX1" fmla="*/ 70531 w 497390"/>
                <a:gd name="connsiteY1" fmla="*/ 222760 h 514940"/>
                <a:gd name="connsiteX2" fmla="*/ 54417 w 497390"/>
                <a:gd name="connsiteY2" fmla="*/ 227423 h 514940"/>
                <a:gd name="connsiteX3" fmla="*/ 45383 w 497390"/>
                <a:gd name="connsiteY3" fmla="*/ 270648 h 514940"/>
                <a:gd name="connsiteX4" fmla="*/ 47668 w 497390"/>
                <a:gd name="connsiteY4" fmla="*/ 292551 h 514940"/>
                <a:gd name="connsiteX5" fmla="*/ 48314 w 497390"/>
                <a:gd name="connsiteY5" fmla="*/ 302493 h 514940"/>
                <a:gd name="connsiteX6" fmla="*/ 48943 w 497390"/>
                <a:gd name="connsiteY6" fmla="*/ 304760 h 514940"/>
                <a:gd name="connsiteX7" fmla="*/ 49513 w 497390"/>
                <a:gd name="connsiteY7" fmla="*/ 310219 h 514940"/>
                <a:gd name="connsiteX8" fmla="*/ 56414 w 497390"/>
                <a:gd name="connsiteY8" fmla="*/ 331698 h 514940"/>
                <a:gd name="connsiteX9" fmla="*/ 84524 w 497390"/>
                <a:gd name="connsiteY9" fmla="*/ 433037 h 514940"/>
                <a:gd name="connsiteX10" fmla="*/ 100415 w 497390"/>
                <a:gd name="connsiteY10" fmla="*/ 468178 h 514940"/>
                <a:gd name="connsiteX11" fmla="*/ 153925 w 497390"/>
                <a:gd name="connsiteY11" fmla="*/ 476296 h 514940"/>
                <a:gd name="connsiteX12" fmla="*/ 248638 w 497390"/>
                <a:gd name="connsiteY12" fmla="*/ 480963 h 514940"/>
                <a:gd name="connsiteX13" fmla="*/ 343351 w 497390"/>
                <a:gd name="connsiteY13" fmla="*/ 476296 h 514940"/>
                <a:gd name="connsiteX14" fmla="*/ 398438 w 497390"/>
                <a:gd name="connsiteY14" fmla="*/ 467939 h 514940"/>
                <a:gd name="connsiteX15" fmla="*/ 414221 w 497390"/>
                <a:gd name="connsiteY15" fmla="*/ 433037 h 514940"/>
                <a:gd name="connsiteX16" fmla="*/ 450431 w 497390"/>
                <a:gd name="connsiteY16" fmla="*/ 302493 h 514940"/>
                <a:gd name="connsiteX17" fmla="*/ 451572 w 497390"/>
                <a:gd name="connsiteY17" fmla="*/ 284906 h 514940"/>
                <a:gd name="connsiteX18" fmla="*/ 450668 w 497390"/>
                <a:gd name="connsiteY18" fmla="*/ 282372 h 514940"/>
                <a:gd name="connsiteX19" fmla="*/ 451893 w 497390"/>
                <a:gd name="connsiteY19" fmla="*/ 270648 h 514940"/>
                <a:gd name="connsiteX20" fmla="*/ 442868 w 497390"/>
                <a:gd name="connsiteY20" fmla="*/ 227467 h 514940"/>
                <a:gd name="connsiteX21" fmla="*/ 426602 w 497390"/>
                <a:gd name="connsiteY21" fmla="*/ 222760 h 514940"/>
                <a:gd name="connsiteX22" fmla="*/ 248567 w 497390"/>
                <a:gd name="connsiteY22" fmla="*/ 207330 h 514940"/>
                <a:gd name="connsiteX23" fmla="*/ 248625 w 497390"/>
                <a:gd name="connsiteY23" fmla="*/ 0 h 514940"/>
                <a:gd name="connsiteX24" fmla="*/ 497250 w 497390"/>
                <a:gd name="connsiteY24" fmla="*/ 248625 h 514940"/>
                <a:gd name="connsiteX25" fmla="*/ 495753 w 497390"/>
                <a:gd name="connsiteY25" fmla="*/ 263471 h 514940"/>
                <a:gd name="connsiteX26" fmla="*/ 496858 w 497390"/>
                <a:gd name="connsiteY26" fmla="*/ 266680 h 514940"/>
                <a:gd name="connsiteX27" fmla="*/ 495462 w 497390"/>
                <a:gd name="connsiteY27" fmla="*/ 288949 h 514940"/>
                <a:gd name="connsiteX28" fmla="*/ 451169 w 497390"/>
                <a:gd name="connsiteY28" fmla="*/ 454253 h 514940"/>
                <a:gd name="connsiteX29" fmla="*/ 431863 w 497390"/>
                <a:gd name="connsiteY29" fmla="*/ 498448 h 514940"/>
                <a:gd name="connsiteX30" fmla="*/ 364479 w 497390"/>
                <a:gd name="connsiteY30" fmla="*/ 509031 h 514940"/>
                <a:gd name="connsiteX31" fmla="*/ 248625 w 497390"/>
                <a:gd name="connsiteY31" fmla="*/ 514940 h 514940"/>
                <a:gd name="connsiteX32" fmla="*/ 132771 w 497390"/>
                <a:gd name="connsiteY32" fmla="*/ 509031 h 514940"/>
                <a:gd name="connsiteX33" fmla="*/ 67316 w 497390"/>
                <a:gd name="connsiteY33" fmla="*/ 498751 h 514940"/>
                <a:gd name="connsiteX34" fmla="*/ 47878 w 497390"/>
                <a:gd name="connsiteY34" fmla="*/ 454253 h 514940"/>
                <a:gd name="connsiteX35" fmla="*/ 13494 w 497390"/>
                <a:gd name="connsiteY35" fmla="*/ 325931 h 514940"/>
                <a:gd name="connsiteX36" fmla="*/ 5051 w 497390"/>
                <a:gd name="connsiteY36" fmla="*/ 298732 h 514940"/>
                <a:gd name="connsiteX37" fmla="*/ 4355 w 497390"/>
                <a:gd name="connsiteY37" fmla="*/ 291821 h 514940"/>
                <a:gd name="connsiteX38" fmla="*/ 3585 w 497390"/>
                <a:gd name="connsiteY38" fmla="*/ 288949 h 514940"/>
                <a:gd name="connsiteX39" fmla="*/ 2796 w 497390"/>
                <a:gd name="connsiteY39" fmla="*/ 276360 h 514940"/>
                <a:gd name="connsiteX40" fmla="*/ 0 w 497390"/>
                <a:gd name="connsiteY40" fmla="*/ 248625 h 514940"/>
                <a:gd name="connsiteX41" fmla="*/ 248625 w 497390"/>
                <a:gd name="connsiteY41" fmla="*/ 0 h 51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97390" h="514940">
                  <a:moveTo>
                    <a:pt x="248567" y="207330"/>
                  </a:moveTo>
                  <a:cubicBezTo>
                    <a:pt x="185414" y="207330"/>
                    <a:pt x="125251" y="212824"/>
                    <a:pt x="70531" y="222760"/>
                  </a:cubicBezTo>
                  <a:lnTo>
                    <a:pt x="54417" y="227423"/>
                  </a:lnTo>
                  <a:lnTo>
                    <a:pt x="45383" y="270648"/>
                  </a:lnTo>
                  <a:lnTo>
                    <a:pt x="47668" y="292551"/>
                  </a:lnTo>
                  <a:lnTo>
                    <a:pt x="48314" y="302493"/>
                  </a:lnTo>
                  <a:lnTo>
                    <a:pt x="48943" y="304760"/>
                  </a:lnTo>
                  <a:lnTo>
                    <a:pt x="49513" y="310219"/>
                  </a:lnTo>
                  <a:lnTo>
                    <a:pt x="56414" y="331698"/>
                  </a:lnTo>
                  <a:lnTo>
                    <a:pt x="84524" y="433037"/>
                  </a:lnTo>
                  <a:lnTo>
                    <a:pt x="100415" y="468178"/>
                  </a:lnTo>
                  <a:lnTo>
                    <a:pt x="153925" y="476296"/>
                  </a:lnTo>
                  <a:cubicBezTo>
                    <a:pt x="184518" y="479356"/>
                    <a:pt x="216194" y="480963"/>
                    <a:pt x="248638" y="480963"/>
                  </a:cubicBezTo>
                  <a:cubicBezTo>
                    <a:pt x="281081" y="480963"/>
                    <a:pt x="312757" y="479356"/>
                    <a:pt x="343351" y="476296"/>
                  </a:cubicBezTo>
                  <a:lnTo>
                    <a:pt x="398438" y="467939"/>
                  </a:lnTo>
                  <a:lnTo>
                    <a:pt x="414221" y="433037"/>
                  </a:lnTo>
                  <a:lnTo>
                    <a:pt x="450431" y="302493"/>
                  </a:lnTo>
                  <a:cubicBezTo>
                    <a:pt x="452072" y="296575"/>
                    <a:pt x="452395" y="290615"/>
                    <a:pt x="451572" y="284906"/>
                  </a:cubicBezTo>
                  <a:lnTo>
                    <a:pt x="450668" y="282372"/>
                  </a:lnTo>
                  <a:lnTo>
                    <a:pt x="451893" y="270648"/>
                  </a:lnTo>
                  <a:lnTo>
                    <a:pt x="442868" y="227467"/>
                  </a:lnTo>
                  <a:lnTo>
                    <a:pt x="426602" y="222760"/>
                  </a:lnTo>
                  <a:cubicBezTo>
                    <a:pt x="371881" y="212824"/>
                    <a:pt x="311718" y="207330"/>
                    <a:pt x="248567" y="207330"/>
                  </a:cubicBezTo>
                  <a:close/>
                  <a:moveTo>
                    <a:pt x="248625" y="0"/>
                  </a:moveTo>
                  <a:cubicBezTo>
                    <a:pt x="385937" y="0"/>
                    <a:pt x="497250" y="111313"/>
                    <a:pt x="497250" y="248625"/>
                  </a:cubicBezTo>
                  <a:lnTo>
                    <a:pt x="495753" y="263471"/>
                  </a:lnTo>
                  <a:lnTo>
                    <a:pt x="496858" y="266680"/>
                  </a:lnTo>
                  <a:cubicBezTo>
                    <a:pt x="497864" y="273909"/>
                    <a:pt x="497470" y="281455"/>
                    <a:pt x="495462" y="288949"/>
                  </a:cubicBezTo>
                  <a:lnTo>
                    <a:pt x="451169" y="454253"/>
                  </a:lnTo>
                  <a:lnTo>
                    <a:pt x="431863" y="498448"/>
                  </a:lnTo>
                  <a:lnTo>
                    <a:pt x="364479" y="509031"/>
                  </a:lnTo>
                  <a:cubicBezTo>
                    <a:pt x="327057" y="512905"/>
                    <a:pt x="288311" y="514940"/>
                    <a:pt x="248625" y="514940"/>
                  </a:cubicBezTo>
                  <a:cubicBezTo>
                    <a:pt x="208939" y="514940"/>
                    <a:pt x="170193" y="512905"/>
                    <a:pt x="132771" y="509031"/>
                  </a:cubicBezTo>
                  <a:lnTo>
                    <a:pt x="67316" y="498751"/>
                  </a:lnTo>
                  <a:lnTo>
                    <a:pt x="47878" y="454253"/>
                  </a:lnTo>
                  <a:lnTo>
                    <a:pt x="13494" y="325931"/>
                  </a:lnTo>
                  <a:lnTo>
                    <a:pt x="5051" y="298732"/>
                  </a:lnTo>
                  <a:lnTo>
                    <a:pt x="4355" y="291821"/>
                  </a:lnTo>
                  <a:lnTo>
                    <a:pt x="3585" y="288949"/>
                  </a:lnTo>
                  <a:lnTo>
                    <a:pt x="2796" y="276360"/>
                  </a:lnTo>
                  <a:lnTo>
                    <a:pt x="0" y="248625"/>
                  </a:lnTo>
                  <a:cubicBezTo>
                    <a:pt x="0" y="111313"/>
                    <a:pt x="111313" y="0"/>
                    <a:pt x="248625" y="0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50" name="フリーフォーム: 図形 549">
              <a:extLst>
                <a:ext uri="{FF2B5EF4-FFF2-40B4-BE49-F238E27FC236}">
                  <a16:creationId xmlns:a16="http://schemas.microsoft.com/office/drawing/2014/main" id="{1D57764D-C9D8-41C4-ADB6-AACCB59DD167}"/>
                </a:ext>
              </a:extLst>
            </p:cNvPr>
            <p:cNvSpPr/>
            <p:nvPr/>
          </p:nvSpPr>
          <p:spPr bwMode="auto">
            <a:xfrm>
              <a:off x="1436053" y="2804866"/>
              <a:ext cx="501998" cy="353616"/>
            </a:xfrm>
            <a:custGeom>
              <a:avLst/>
              <a:gdLst>
                <a:gd name="connsiteX0" fmla="*/ 350616 w 501998"/>
                <a:gd name="connsiteY0" fmla="*/ 254426 h 353616"/>
                <a:gd name="connsiteX1" fmla="*/ 338811 w 501998"/>
                <a:gd name="connsiteY1" fmla="*/ 328509 h 353616"/>
                <a:gd name="connsiteX2" fmla="*/ 358297 w 501998"/>
                <a:gd name="connsiteY2" fmla="*/ 327562 h 353616"/>
                <a:gd name="connsiteX3" fmla="*/ 422025 w 501998"/>
                <a:gd name="connsiteY3" fmla="*/ 318028 h 353616"/>
                <a:gd name="connsiteX4" fmla="*/ 433942 w 501998"/>
                <a:gd name="connsiteY4" fmla="*/ 254426 h 353616"/>
                <a:gd name="connsiteX5" fmla="*/ 261369 w 501998"/>
                <a:gd name="connsiteY5" fmla="*/ 254426 h 353616"/>
                <a:gd name="connsiteX6" fmla="*/ 261369 w 501998"/>
                <a:gd name="connsiteY6" fmla="*/ 332272 h 353616"/>
                <a:gd name="connsiteX7" fmla="*/ 317650 w 501998"/>
                <a:gd name="connsiteY7" fmla="*/ 329537 h 353616"/>
                <a:gd name="connsiteX8" fmla="*/ 329619 w 501998"/>
                <a:gd name="connsiteY8" fmla="*/ 254426 h 353616"/>
                <a:gd name="connsiteX9" fmla="*/ 169139 w 501998"/>
                <a:gd name="connsiteY9" fmla="*/ 254426 h 353616"/>
                <a:gd name="connsiteX10" fmla="*/ 181118 w 501998"/>
                <a:gd name="connsiteY10" fmla="*/ 329601 h 353616"/>
                <a:gd name="connsiteX11" fmla="*/ 240632 w 501998"/>
                <a:gd name="connsiteY11" fmla="*/ 332493 h 353616"/>
                <a:gd name="connsiteX12" fmla="*/ 240632 w 501998"/>
                <a:gd name="connsiteY12" fmla="*/ 254426 h 353616"/>
                <a:gd name="connsiteX13" fmla="*/ 64882 w 501998"/>
                <a:gd name="connsiteY13" fmla="*/ 254426 h 353616"/>
                <a:gd name="connsiteX14" fmla="*/ 77258 w 501998"/>
                <a:gd name="connsiteY14" fmla="*/ 318301 h 353616"/>
                <a:gd name="connsiteX15" fmla="*/ 139161 w 501998"/>
                <a:gd name="connsiteY15" fmla="*/ 327562 h 353616"/>
                <a:gd name="connsiteX16" fmla="*/ 159956 w 501998"/>
                <a:gd name="connsiteY16" fmla="*/ 328572 h 353616"/>
                <a:gd name="connsiteX17" fmla="*/ 148140 w 501998"/>
                <a:gd name="connsiteY17" fmla="*/ 254426 h 353616"/>
                <a:gd name="connsiteX18" fmla="*/ 359316 w 501998"/>
                <a:gd name="connsiteY18" fmla="*/ 199838 h 353616"/>
                <a:gd name="connsiteX19" fmla="*/ 353921 w 501998"/>
                <a:gd name="connsiteY19" fmla="*/ 233689 h 353616"/>
                <a:gd name="connsiteX20" fmla="*/ 437827 w 501998"/>
                <a:gd name="connsiteY20" fmla="*/ 233689 h 353616"/>
                <a:gd name="connsiteX21" fmla="*/ 444169 w 501998"/>
                <a:gd name="connsiteY21" fmla="*/ 199838 h 353616"/>
                <a:gd name="connsiteX22" fmla="*/ 261369 w 501998"/>
                <a:gd name="connsiteY22" fmla="*/ 199838 h 353616"/>
                <a:gd name="connsiteX23" fmla="*/ 261369 w 501998"/>
                <a:gd name="connsiteY23" fmla="*/ 233689 h 353616"/>
                <a:gd name="connsiteX24" fmla="*/ 332923 w 501998"/>
                <a:gd name="connsiteY24" fmla="*/ 233689 h 353616"/>
                <a:gd name="connsiteX25" fmla="*/ 338318 w 501998"/>
                <a:gd name="connsiteY25" fmla="*/ 199838 h 353616"/>
                <a:gd name="connsiteX26" fmla="*/ 160440 w 501998"/>
                <a:gd name="connsiteY26" fmla="*/ 199838 h 353616"/>
                <a:gd name="connsiteX27" fmla="*/ 165834 w 501998"/>
                <a:gd name="connsiteY27" fmla="*/ 233689 h 353616"/>
                <a:gd name="connsiteX28" fmla="*/ 240632 w 501998"/>
                <a:gd name="connsiteY28" fmla="*/ 233689 h 353616"/>
                <a:gd name="connsiteX29" fmla="*/ 240632 w 501998"/>
                <a:gd name="connsiteY29" fmla="*/ 199838 h 353616"/>
                <a:gd name="connsiteX30" fmla="*/ 54306 w 501998"/>
                <a:gd name="connsiteY30" fmla="*/ 199838 h 353616"/>
                <a:gd name="connsiteX31" fmla="*/ 60865 w 501998"/>
                <a:gd name="connsiteY31" fmla="*/ 233689 h 353616"/>
                <a:gd name="connsiteX32" fmla="*/ 144836 w 501998"/>
                <a:gd name="connsiteY32" fmla="*/ 233689 h 353616"/>
                <a:gd name="connsiteX33" fmla="*/ 139442 w 501998"/>
                <a:gd name="connsiteY33" fmla="*/ 199838 h 353616"/>
                <a:gd name="connsiteX34" fmla="*/ 248646 w 501998"/>
                <a:gd name="connsiteY34" fmla="*/ 20730 h 353616"/>
                <a:gd name="connsiteX35" fmla="*/ 42687 w 501998"/>
                <a:gd name="connsiteY35" fmla="*/ 38332 h 353616"/>
                <a:gd name="connsiteX36" fmla="*/ 24045 w 501998"/>
                <a:gd name="connsiteY36" fmla="*/ 43652 h 353616"/>
                <a:gd name="connsiteX37" fmla="*/ 50288 w 501998"/>
                <a:gd name="connsiteY37" fmla="*/ 179101 h 353616"/>
                <a:gd name="connsiteX38" fmla="*/ 448055 w 501998"/>
                <a:gd name="connsiteY38" fmla="*/ 179101 h 353616"/>
                <a:gd name="connsiteX39" fmla="*/ 473423 w 501998"/>
                <a:gd name="connsiteY39" fmla="*/ 43702 h 353616"/>
                <a:gd name="connsiteX40" fmla="*/ 454606 w 501998"/>
                <a:gd name="connsiteY40" fmla="*/ 38332 h 353616"/>
                <a:gd name="connsiteX41" fmla="*/ 248646 w 501998"/>
                <a:gd name="connsiteY41" fmla="*/ 20730 h 353616"/>
                <a:gd name="connsiteX42" fmla="*/ 250901 w 501998"/>
                <a:gd name="connsiteY42" fmla="*/ 0 h 353616"/>
                <a:gd name="connsiteX43" fmla="*/ 480978 w 501998"/>
                <a:gd name="connsiteY43" fmla="*/ 19940 h 353616"/>
                <a:gd name="connsiteX44" fmla="*/ 501998 w 501998"/>
                <a:gd name="connsiteY44" fmla="*/ 26024 h 353616"/>
                <a:gd name="connsiteX45" fmla="*/ 444581 w 501998"/>
                <a:gd name="connsiteY45" fmla="*/ 336785 h 353616"/>
                <a:gd name="connsiteX46" fmla="*/ 373391 w 501998"/>
                <a:gd name="connsiteY46" fmla="*/ 347585 h 353616"/>
                <a:gd name="connsiteX47" fmla="*/ 250994 w 501998"/>
                <a:gd name="connsiteY47" fmla="*/ 353616 h 353616"/>
                <a:gd name="connsiteX48" fmla="*/ 128595 w 501998"/>
                <a:gd name="connsiteY48" fmla="*/ 347585 h 353616"/>
                <a:gd name="connsiteX49" fmla="*/ 59444 w 501998"/>
                <a:gd name="connsiteY49" fmla="*/ 337094 h 353616"/>
                <a:gd name="connsiteX50" fmla="*/ 0 w 501998"/>
                <a:gd name="connsiteY50" fmla="*/ 25967 h 353616"/>
                <a:gd name="connsiteX51" fmla="*/ 20824 w 501998"/>
                <a:gd name="connsiteY51" fmla="*/ 19940 h 353616"/>
                <a:gd name="connsiteX52" fmla="*/ 250901 w 501998"/>
                <a:gd name="connsiteY52" fmla="*/ 0 h 35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1998" h="353616">
                  <a:moveTo>
                    <a:pt x="350616" y="254426"/>
                  </a:moveTo>
                  <a:lnTo>
                    <a:pt x="338811" y="328509"/>
                  </a:lnTo>
                  <a:lnTo>
                    <a:pt x="358297" y="327562"/>
                  </a:lnTo>
                  <a:lnTo>
                    <a:pt x="422025" y="318028"/>
                  </a:lnTo>
                  <a:lnTo>
                    <a:pt x="433942" y="254426"/>
                  </a:lnTo>
                  <a:close/>
                  <a:moveTo>
                    <a:pt x="261369" y="254426"/>
                  </a:moveTo>
                  <a:lnTo>
                    <a:pt x="261369" y="332272"/>
                  </a:lnTo>
                  <a:lnTo>
                    <a:pt x="317650" y="329537"/>
                  </a:lnTo>
                  <a:lnTo>
                    <a:pt x="329619" y="254426"/>
                  </a:lnTo>
                  <a:close/>
                  <a:moveTo>
                    <a:pt x="169139" y="254426"/>
                  </a:moveTo>
                  <a:lnTo>
                    <a:pt x="181118" y="329601"/>
                  </a:lnTo>
                  <a:lnTo>
                    <a:pt x="240632" y="332493"/>
                  </a:lnTo>
                  <a:lnTo>
                    <a:pt x="240632" y="254426"/>
                  </a:lnTo>
                  <a:close/>
                  <a:moveTo>
                    <a:pt x="64882" y="254426"/>
                  </a:moveTo>
                  <a:lnTo>
                    <a:pt x="77258" y="318301"/>
                  </a:lnTo>
                  <a:lnTo>
                    <a:pt x="139161" y="327562"/>
                  </a:lnTo>
                  <a:lnTo>
                    <a:pt x="159956" y="328572"/>
                  </a:lnTo>
                  <a:lnTo>
                    <a:pt x="148140" y="254426"/>
                  </a:lnTo>
                  <a:close/>
                  <a:moveTo>
                    <a:pt x="359316" y="199838"/>
                  </a:moveTo>
                  <a:lnTo>
                    <a:pt x="353921" y="233689"/>
                  </a:lnTo>
                  <a:lnTo>
                    <a:pt x="437827" y="233689"/>
                  </a:lnTo>
                  <a:lnTo>
                    <a:pt x="444169" y="199838"/>
                  </a:lnTo>
                  <a:close/>
                  <a:moveTo>
                    <a:pt x="261369" y="199838"/>
                  </a:moveTo>
                  <a:lnTo>
                    <a:pt x="261369" y="233689"/>
                  </a:lnTo>
                  <a:lnTo>
                    <a:pt x="332923" y="233689"/>
                  </a:lnTo>
                  <a:lnTo>
                    <a:pt x="338318" y="199838"/>
                  </a:lnTo>
                  <a:close/>
                  <a:moveTo>
                    <a:pt x="160440" y="199838"/>
                  </a:moveTo>
                  <a:lnTo>
                    <a:pt x="165834" y="233689"/>
                  </a:lnTo>
                  <a:lnTo>
                    <a:pt x="240632" y="233689"/>
                  </a:lnTo>
                  <a:lnTo>
                    <a:pt x="240632" y="199838"/>
                  </a:lnTo>
                  <a:close/>
                  <a:moveTo>
                    <a:pt x="54306" y="199838"/>
                  </a:moveTo>
                  <a:lnTo>
                    <a:pt x="60865" y="233689"/>
                  </a:lnTo>
                  <a:lnTo>
                    <a:pt x="144836" y="233689"/>
                  </a:lnTo>
                  <a:lnTo>
                    <a:pt x="139442" y="199838"/>
                  </a:lnTo>
                  <a:close/>
                  <a:moveTo>
                    <a:pt x="248646" y="20730"/>
                  </a:moveTo>
                  <a:cubicBezTo>
                    <a:pt x="175589" y="20730"/>
                    <a:pt x="105990" y="26997"/>
                    <a:pt x="42687" y="38332"/>
                  </a:cubicBezTo>
                  <a:lnTo>
                    <a:pt x="24045" y="43652"/>
                  </a:lnTo>
                  <a:lnTo>
                    <a:pt x="50288" y="179101"/>
                  </a:lnTo>
                  <a:lnTo>
                    <a:pt x="448055" y="179101"/>
                  </a:lnTo>
                  <a:lnTo>
                    <a:pt x="473423" y="43702"/>
                  </a:lnTo>
                  <a:lnTo>
                    <a:pt x="454606" y="38332"/>
                  </a:lnTo>
                  <a:cubicBezTo>
                    <a:pt x="391302" y="26997"/>
                    <a:pt x="321703" y="20730"/>
                    <a:pt x="248646" y="20730"/>
                  </a:cubicBezTo>
                  <a:close/>
                  <a:moveTo>
                    <a:pt x="250901" y="0"/>
                  </a:moveTo>
                  <a:cubicBezTo>
                    <a:pt x="332513" y="0"/>
                    <a:pt x="410261" y="7100"/>
                    <a:pt x="480978" y="19940"/>
                  </a:cubicBezTo>
                  <a:lnTo>
                    <a:pt x="501998" y="26024"/>
                  </a:lnTo>
                  <a:lnTo>
                    <a:pt x="444581" y="336785"/>
                  </a:lnTo>
                  <a:lnTo>
                    <a:pt x="373391" y="347585"/>
                  </a:lnTo>
                  <a:cubicBezTo>
                    <a:pt x="333856" y="351540"/>
                    <a:pt x="292920" y="353616"/>
                    <a:pt x="250994" y="353616"/>
                  </a:cubicBezTo>
                  <a:cubicBezTo>
                    <a:pt x="209067" y="353616"/>
                    <a:pt x="168131" y="351540"/>
                    <a:pt x="128595" y="347585"/>
                  </a:cubicBezTo>
                  <a:lnTo>
                    <a:pt x="59444" y="337094"/>
                  </a:lnTo>
                  <a:lnTo>
                    <a:pt x="0" y="25967"/>
                  </a:lnTo>
                  <a:lnTo>
                    <a:pt x="20824" y="19940"/>
                  </a:lnTo>
                  <a:cubicBezTo>
                    <a:pt x="91540" y="7100"/>
                    <a:pt x="169289" y="0"/>
                    <a:pt x="25090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C5DC0DB1-73CC-4E4F-B01D-7FBBE9ABB86C}"/>
              </a:ext>
            </a:extLst>
          </p:cNvPr>
          <p:cNvGrpSpPr/>
          <p:nvPr/>
        </p:nvGrpSpPr>
        <p:grpSpPr>
          <a:xfrm>
            <a:off x="2464933" y="2637529"/>
            <a:ext cx="615777" cy="887326"/>
            <a:chOff x="2464933" y="2637529"/>
            <a:chExt cx="615777" cy="887326"/>
          </a:xfrm>
        </p:grpSpPr>
        <p:sp>
          <p:nvSpPr>
            <p:cNvPr id="554" name="四角形: 上の 2 つの角を丸める 5">
              <a:extLst>
                <a:ext uri="{FF2B5EF4-FFF2-40B4-BE49-F238E27FC236}">
                  <a16:creationId xmlns:a16="http://schemas.microsoft.com/office/drawing/2014/main" id="{F80045D2-3CCD-42C1-8633-7958B4C2AE5F}"/>
                </a:ext>
              </a:extLst>
            </p:cNvPr>
            <p:cNvSpPr/>
            <p:nvPr/>
          </p:nvSpPr>
          <p:spPr bwMode="auto">
            <a:xfrm>
              <a:off x="2464933" y="3090869"/>
              <a:ext cx="615777" cy="433986"/>
            </a:xfrm>
            <a:custGeom>
              <a:avLst/>
              <a:gdLst>
                <a:gd name="connsiteX0" fmla="*/ 81949 w 615777"/>
                <a:gd name="connsiteY0" fmla="*/ 0 h 431604"/>
                <a:gd name="connsiteX1" fmla="*/ 533828 w 615777"/>
                <a:gd name="connsiteY1" fmla="*/ 0 h 431604"/>
                <a:gd name="connsiteX2" fmla="*/ 615777 w 615777"/>
                <a:gd name="connsiteY2" fmla="*/ 81949 h 431604"/>
                <a:gd name="connsiteX3" fmla="*/ 615777 w 615777"/>
                <a:gd name="connsiteY3" fmla="*/ 431604 h 431604"/>
                <a:gd name="connsiteX4" fmla="*/ 615777 w 615777"/>
                <a:gd name="connsiteY4" fmla="*/ 431604 h 431604"/>
                <a:gd name="connsiteX5" fmla="*/ 0 w 615777"/>
                <a:gd name="connsiteY5" fmla="*/ 431604 h 431604"/>
                <a:gd name="connsiteX6" fmla="*/ 0 w 615777"/>
                <a:gd name="connsiteY6" fmla="*/ 431604 h 431604"/>
                <a:gd name="connsiteX7" fmla="*/ 0 w 615777"/>
                <a:gd name="connsiteY7" fmla="*/ 81949 h 431604"/>
                <a:gd name="connsiteX8" fmla="*/ 81949 w 615777"/>
                <a:gd name="connsiteY8" fmla="*/ 0 h 431604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615777 w 615777"/>
                <a:gd name="connsiteY4" fmla="*/ 431604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107156 w 615777"/>
                <a:gd name="connsiteY5" fmla="*/ 433985 h 433985"/>
                <a:gd name="connsiteX6" fmla="*/ 0 w 615777"/>
                <a:gd name="connsiteY6" fmla="*/ 81949 h 433985"/>
                <a:gd name="connsiteX7" fmla="*/ 81949 w 615777"/>
                <a:gd name="connsiteY7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6"/>
                <a:gd name="connsiteX1" fmla="*/ 533828 w 615777"/>
                <a:gd name="connsiteY1" fmla="*/ 0 h 433986"/>
                <a:gd name="connsiteX2" fmla="*/ 615777 w 615777"/>
                <a:gd name="connsiteY2" fmla="*/ 81949 h 433986"/>
                <a:gd name="connsiteX3" fmla="*/ 494334 w 615777"/>
                <a:gd name="connsiteY3" fmla="*/ 433986 h 433986"/>
                <a:gd name="connsiteX4" fmla="*/ 107156 w 615777"/>
                <a:gd name="connsiteY4" fmla="*/ 433985 h 433986"/>
                <a:gd name="connsiteX5" fmla="*/ 0 w 615777"/>
                <a:gd name="connsiteY5" fmla="*/ 81949 h 433986"/>
                <a:gd name="connsiteX6" fmla="*/ 81949 w 615777"/>
                <a:gd name="connsiteY6" fmla="*/ 0 h 43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5777" h="433986">
                  <a:moveTo>
                    <a:pt x="81949" y="0"/>
                  </a:moveTo>
                  <a:lnTo>
                    <a:pt x="533828" y="0"/>
                  </a:lnTo>
                  <a:cubicBezTo>
                    <a:pt x="579087" y="0"/>
                    <a:pt x="615777" y="36690"/>
                    <a:pt x="615777" y="81949"/>
                  </a:cubicBezTo>
                  <a:lnTo>
                    <a:pt x="494334" y="433986"/>
                  </a:lnTo>
                  <a:lnTo>
                    <a:pt x="107156" y="433985"/>
                  </a:lnTo>
                  <a:lnTo>
                    <a:pt x="0" y="81949"/>
                  </a:lnTo>
                  <a:cubicBezTo>
                    <a:pt x="0" y="36690"/>
                    <a:pt x="36690" y="0"/>
                    <a:pt x="81949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5" name="二等辺三角形 554">
              <a:extLst>
                <a:ext uri="{FF2B5EF4-FFF2-40B4-BE49-F238E27FC236}">
                  <a16:creationId xmlns:a16="http://schemas.microsoft.com/office/drawing/2014/main" id="{3958BDFD-CB85-49B5-9233-0922C043C313}"/>
                </a:ext>
              </a:extLst>
            </p:cNvPr>
            <p:cNvSpPr/>
            <p:nvPr/>
          </p:nvSpPr>
          <p:spPr bwMode="auto">
            <a:xfrm rot="10800000">
              <a:off x="2689112" y="3094140"/>
              <a:ext cx="172203" cy="94561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6" name="楕円 555">
              <a:extLst>
                <a:ext uri="{FF2B5EF4-FFF2-40B4-BE49-F238E27FC236}">
                  <a16:creationId xmlns:a16="http://schemas.microsoft.com/office/drawing/2014/main" id="{28DFC647-75A0-4D62-9A24-304D9EC49DA0}"/>
                </a:ext>
              </a:extLst>
            </p:cNvPr>
            <p:cNvSpPr/>
            <p:nvPr/>
          </p:nvSpPr>
          <p:spPr bwMode="auto">
            <a:xfrm>
              <a:off x="2555895" y="2674936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7" name="フリーフォーム: 図形 556">
              <a:extLst>
                <a:ext uri="{FF2B5EF4-FFF2-40B4-BE49-F238E27FC236}">
                  <a16:creationId xmlns:a16="http://schemas.microsoft.com/office/drawing/2014/main" id="{11F4D75B-5D32-43CA-9E08-1C4CF3E65E5F}"/>
                </a:ext>
              </a:extLst>
            </p:cNvPr>
            <p:cNvSpPr/>
            <p:nvPr/>
          </p:nvSpPr>
          <p:spPr bwMode="auto">
            <a:xfrm>
              <a:off x="2524196" y="2637529"/>
              <a:ext cx="497390" cy="514940"/>
            </a:xfrm>
            <a:custGeom>
              <a:avLst/>
              <a:gdLst>
                <a:gd name="connsiteX0" fmla="*/ 248567 w 497390"/>
                <a:gd name="connsiteY0" fmla="*/ 207330 h 514940"/>
                <a:gd name="connsiteX1" fmla="*/ 70531 w 497390"/>
                <a:gd name="connsiteY1" fmla="*/ 222760 h 514940"/>
                <a:gd name="connsiteX2" fmla="*/ 54417 w 497390"/>
                <a:gd name="connsiteY2" fmla="*/ 227423 h 514940"/>
                <a:gd name="connsiteX3" fmla="*/ 45383 w 497390"/>
                <a:gd name="connsiteY3" fmla="*/ 270648 h 514940"/>
                <a:gd name="connsiteX4" fmla="*/ 47668 w 497390"/>
                <a:gd name="connsiteY4" fmla="*/ 292551 h 514940"/>
                <a:gd name="connsiteX5" fmla="*/ 48314 w 497390"/>
                <a:gd name="connsiteY5" fmla="*/ 302493 h 514940"/>
                <a:gd name="connsiteX6" fmla="*/ 48943 w 497390"/>
                <a:gd name="connsiteY6" fmla="*/ 304760 h 514940"/>
                <a:gd name="connsiteX7" fmla="*/ 49513 w 497390"/>
                <a:gd name="connsiteY7" fmla="*/ 310219 h 514940"/>
                <a:gd name="connsiteX8" fmla="*/ 56414 w 497390"/>
                <a:gd name="connsiteY8" fmla="*/ 331698 h 514940"/>
                <a:gd name="connsiteX9" fmla="*/ 84524 w 497390"/>
                <a:gd name="connsiteY9" fmla="*/ 433037 h 514940"/>
                <a:gd name="connsiteX10" fmla="*/ 100415 w 497390"/>
                <a:gd name="connsiteY10" fmla="*/ 468178 h 514940"/>
                <a:gd name="connsiteX11" fmla="*/ 153925 w 497390"/>
                <a:gd name="connsiteY11" fmla="*/ 476296 h 514940"/>
                <a:gd name="connsiteX12" fmla="*/ 248638 w 497390"/>
                <a:gd name="connsiteY12" fmla="*/ 480963 h 514940"/>
                <a:gd name="connsiteX13" fmla="*/ 343351 w 497390"/>
                <a:gd name="connsiteY13" fmla="*/ 476296 h 514940"/>
                <a:gd name="connsiteX14" fmla="*/ 398438 w 497390"/>
                <a:gd name="connsiteY14" fmla="*/ 467939 h 514940"/>
                <a:gd name="connsiteX15" fmla="*/ 414221 w 497390"/>
                <a:gd name="connsiteY15" fmla="*/ 433037 h 514940"/>
                <a:gd name="connsiteX16" fmla="*/ 450431 w 497390"/>
                <a:gd name="connsiteY16" fmla="*/ 302493 h 514940"/>
                <a:gd name="connsiteX17" fmla="*/ 451572 w 497390"/>
                <a:gd name="connsiteY17" fmla="*/ 284906 h 514940"/>
                <a:gd name="connsiteX18" fmla="*/ 450668 w 497390"/>
                <a:gd name="connsiteY18" fmla="*/ 282372 h 514940"/>
                <a:gd name="connsiteX19" fmla="*/ 451893 w 497390"/>
                <a:gd name="connsiteY19" fmla="*/ 270648 h 514940"/>
                <a:gd name="connsiteX20" fmla="*/ 442868 w 497390"/>
                <a:gd name="connsiteY20" fmla="*/ 227467 h 514940"/>
                <a:gd name="connsiteX21" fmla="*/ 426602 w 497390"/>
                <a:gd name="connsiteY21" fmla="*/ 222760 h 514940"/>
                <a:gd name="connsiteX22" fmla="*/ 248567 w 497390"/>
                <a:gd name="connsiteY22" fmla="*/ 207330 h 514940"/>
                <a:gd name="connsiteX23" fmla="*/ 248625 w 497390"/>
                <a:gd name="connsiteY23" fmla="*/ 0 h 514940"/>
                <a:gd name="connsiteX24" fmla="*/ 497250 w 497390"/>
                <a:gd name="connsiteY24" fmla="*/ 248625 h 514940"/>
                <a:gd name="connsiteX25" fmla="*/ 495753 w 497390"/>
                <a:gd name="connsiteY25" fmla="*/ 263471 h 514940"/>
                <a:gd name="connsiteX26" fmla="*/ 496858 w 497390"/>
                <a:gd name="connsiteY26" fmla="*/ 266680 h 514940"/>
                <a:gd name="connsiteX27" fmla="*/ 495462 w 497390"/>
                <a:gd name="connsiteY27" fmla="*/ 288949 h 514940"/>
                <a:gd name="connsiteX28" fmla="*/ 451169 w 497390"/>
                <a:gd name="connsiteY28" fmla="*/ 454253 h 514940"/>
                <a:gd name="connsiteX29" fmla="*/ 431863 w 497390"/>
                <a:gd name="connsiteY29" fmla="*/ 498448 h 514940"/>
                <a:gd name="connsiteX30" fmla="*/ 364479 w 497390"/>
                <a:gd name="connsiteY30" fmla="*/ 509031 h 514940"/>
                <a:gd name="connsiteX31" fmla="*/ 248625 w 497390"/>
                <a:gd name="connsiteY31" fmla="*/ 514940 h 514940"/>
                <a:gd name="connsiteX32" fmla="*/ 132771 w 497390"/>
                <a:gd name="connsiteY32" fmla="*/ 509031 h 514940"/>
                <a:gd name="connsiteX33" fmla="*/ 67316 w 497390"/>
                <a:gd name="connsiteY33" fmla="*/ 498751 h 514940"/>
                <a:gd name="connsiteX34" fmla="*/ 47878 w 497390"/>
                <a:gd name="connsiteY34" fmla="*/ 454253 h 514940"/>
                <a:gd name="connsiteX35" fmla="*/ 13494 w 497390"/>
                <a:gd name="connsiteY35" fmla="*/ 325931 h 514940"/>
                <a:gd name="connsiteX36" fmla="*/ 5051 w 497390"/>
                <a:gd name="connsiteY36" fmla="*/ 298732 h 514940"/>
                <a:gd name="connsiteX37" fmla="*/ 4355 w 497390"/>
                <a:gd name="connsiteY37" fmla="*/ 291821 h 514940"/>
                <a:gd name="connsiteX38" fmla="*/ 3585 w 497390"/>
                <a:gd name="connsiteY38" fmla="*/ 288949 h 514940"/>
                <a:gd name="connsiteX39" fmla="*/ 2796 w 497390"/>
                <a:gd name="connsiteY39" fmla="*/ 276360 h 514940"/>
                <a:gd name="connsiteX40" fmla="*/ 0 w 497390"/>
                <a:gd name="connsiteY40" fmla="*/ 248625 h 514940"/>
                <a:gd name="connsiteX41" fmla="*/ 248625 w 497390"/>
                <a:gd name="connsiteY41" fmla="*/ 0 h 51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97390" h="514940">
                  <a:moveTo>
                    <a:pt x="248567" y="207330"/>
                  </a:moveTo>
                  <a:cubicBezTo>
                    <a:pt x="185414" y="207330"/>
                    <a:pt x="125251" y="212824"/>
                    <a:pt x="70531" y="222760"/>
                  </a:cubicBezTo>
                  <a:lnTo>
                    <a:pt x="54417" y="227423"/>
                  </a:lnTo>
                  <a:lnTo>
                    <a:pt x="45383" y="270648"/>
                  </a:lnTo>
                  <a:lnTo>
                    <a:pt x="47668" y="292551"/>
                  </a:lnTo>
                  <a:lnTo>
                    <a:pt x="48314" y="302493"/>
                  </a:lnTo>
                  <a:lnTo>
                    <a:pt x="48943" y="304760"/>
                  </a:lnTo>
                  <a:lnTo>
                    <a:pt x="49513" y="310219"/>
                  </a:lnTo>
                  <a:lnTo>
                    <a:pt x="56414" y="331698"/>
                  </a:lnTo>
                  <a:lnTo>
                    <a:pt x="84524" y="433037"/>
                  </a:lnTo>
                  <a:lnTo>
                    <a:pt x="100415" y="468178"/>
                  </a:lnTo>
                  <a:lnTo>
                    <a:pt x="153925" y="476296"/>
                  </a:lnTo>
                  <a:cubicBezTo>
                    <a:pt x="184518" y="479356"/>
                    <a:pt x="216194" y="480963"/>
                    <a:pt x="248638" y="480963"/>
                  </a:cubicBezTo>
                  <a:cubicBezTo>
                    <a:pt x="281081" y="480963"/>
                    <a:pt x="312757" y="479356"/>
                    <a:pt x="343351" y="476296"/>
                  </a:cubicBezTo>
                  <a:lnTo>
                    <a:pt x="398438" y="467939"/>
                  </a:lnTo>
                  <a:lnTo>
                    <a:pt x="414221" y="433037"/>
                  </a:lnTo>
                  <a:lnTo>
                    <a:pt x="450431" y="302493"/>
                  </a:lnTo>
                  <a:cubicBezTo>
                    <a:pt x="452072" y="296575"/>
                    <a:pt x="452395" y="290615"/>
                    <a:pt x="451572" y="284906"/>
                  </a:cubicBezTo>
                  <a:lnTo>
                    <a:pt x="450668" y="282372"/>
                  </a:lnTo>
                  <a:lnTo>
                    <a:pt x="451893" y="270648"/>
                  </a:lnTo>
                  <a:lnTo>
                    <a:pt x="442868" y="227467"/>
                  </a:lnTo>
                  <a:lnTo>
                    <a:pt x="426602" y="222760"/>
                  </a:lnTo>
                  <a:cubicBezTo>
                    <a:pt x="371881" y="212824"/>
                    <a:pt x="311718" y="207330"/>
                    <a:pt x="248567" y="207330"/>
                  </a:cubicBezTo>
                  <a:close/>
                  <a:moveTo>
                    <a:pt x="248625" y="0"/>
                  </a:moveTo>
                  <a:cubicBezTo>
                    <a:pt x="385937" y="0"/>
                    <a:pt x="497250" y="111313"/>
                    <a:pt x="497250" y="248625"/>
                  </a:cubicBezTo>
                  <a:lnTo>
                    <a:pt x="495753" y="263471"/>
                  </a:lnTo>
                  <a:lnTo>
                    <a:pt x="496858" y="266680"/>
                  </a:lnTo>
                  <a:cubicBezTo>
                    <a:pt x="497864" y="273909"/>
                    <a:pt x="497470" y="281455"/>
                    <a:pt x="495462" y="288949"/>
                  </a:cubicBezTo>
                  <a:lnTo>
                    <a:pt x="451169" y="454253"/>
                  </a:lnTo>
                  <a:lnTo>
                    <a:pt x="431863" y="498448"/>
                  </a:lnTo>
                  <a:lnTo>
                    <a:pt x="364479" y="509031"/>
                  </a:lnTo>
                  <a:cubicBezTo>
                    <a:pt x="327057" y="512905"/>
                    <a:pt x="288311" y="514940"/>
                    <a:pt x="248625" y="514940"/>
                  </a:cubicBezTo>
                  <a:cubicBezTo>
                    <a:pt x="208939" y="514940"/>
                    <a:pt x="170193" y="512905"/>
                    <a:pt x="132771" y="509031"/>
                  </a:cubicBezTo>
                  <a:lnTo>
                    <a:pt x="67316" y="498751"/>
                  </a:lnTo>
                  <a:lnTo>
                    <a:pt x="47878" y="454253"/>
                  </a:lnTo>
                  <a:lnTo>
                    <a:pt x="13494" y="325931"/>
                  </a:lnTo>
                  <a:lnTo>
                    <a:pt x="5051" y="298732"/>
                  </a:lnTo>
                  <a:lnTo>
                    <a:pt x="4355" y="291821"/>
                  </a:lnTo>
                  <a:lnTo>
                    <a:pt x="3585" y="288949"/>
                  </a:lnTo>
                  <a:lnTo>
                    <a:pt x="2796" y="276360"/>
                  </a:lnTo>
                  <a:lnTo>
                    <a:pt x="0" y="248625"/>
                  </a:lnTo>
                  <a:cubicBezTo>
                    <a:pt x="0" y="111313"/>
                    <a:pt x="111313" y="0"/>
                    <a:pt x="248625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58" name="フリーフォーム: 図形 557">
              <a:extLst>
                <a:ext uri="{FF2B5EF4-FFF2-40B4-BE49-F238E27FC236}">
                  <a16:creationId xmlns:a16="http://schemas.microsoft.com/office/drawing/2014/main" id="{EEDFE46E-46C4-4256-B635-B995D7C53F23}"/>
                </a:ext>
              </a:extLst>
            </p:cNvPr>
            <p:cNvSpPr/>
            <p:nvPr/>
          </p:nvSpPr>
          <p:spPr bwMode="auto">
            <a:xfrm>
              <a:off x="2521828" y="2804866"/>
              <a:ext cx="501998" cy="353616"/>
            </a:xfrm>
            <a:custGeom>
              <a:avLst/>
              <a:gdLst>
                <a:gd name="connsiteX0" fmla="*/ 350616 w 501998"/>
                <a:gd name="connsiteY0" fmla="*/ 254426 h 353616"/>
                <a:gd name="connsiteX1" fmla="*/ 338811 w 501998"/>
                <a:gd name="connsiteY1" fmla="*/ 328509 h 353616"/>
                <a:gd name="connsiteX2" fmla="*/ 358297 w 501998"/>
                <a:gd name="connsiteY2" fmla="*/ 327562 h 353616"/>
                <a:gd name="connsiteX3" fmla="*/ 422025 w 501998"/>
                <a:gd name="connsiteY3" fmla="*/ 318028 h 353616"/>
                <a:gd name="connsiteX4" fmla="*/ 433942 w 501998"/>
                <a:gd name="connsiteY4" fmla="*/ 254426 h 353616"/>
                <a:gd name="connsiteX5" fmla="*/ 261369 w 501998"/>
                <a:gd name="connsiteY5" fmla="*/ 254426 h 353616"/>
                <a:gd name="connsiteX6" fmla="*/ 261369 w 501998"/>
                <a:gd name="connsiteY6" fmla="*/ 332272 h 353616"/>
                <a:gd name="connsiteX7" fmla="*/ 317650 w 501998"/>
                <a:gd name="connsiteY7" fmla="*/ 329537 h 353616"/>
                <a:gd name="connsiteX8" fmla="*/ 329619 w 501998"/>
                <a:gd name="connsiteY8" fmla="*/ 254426 h 353616"/>
                <a:gd name="connsiteX9" fmla="*/ 169139 w 501998"/>
                <a:gd name="connsiteY9" fmla="*/ 254426 h 353616"/>
                <a:gd name="connsiteX10" fmla="*/ 181118 w 501998"/>
                <a:gd name="connsiteY10" fmla="*/ 329601 h 353616"/>
                <a:gd name="connsiteX11" fmla="*/ 240632 w 501998"/>
                <a:gd name="connsiteY11" fmla="*/ 332493 h 353616"/>
                <a:gd name="connsiteX12" fmla="*/ 240632 w 501998"/>
                <a:gd name="connsiteY12" fmla="*/ 254426 h 353616"/>
                <a:gd name="connsiteX13" fmla="*/ 64882 w 501998"/>
                <a:gd name="connsiteY13" fmla="*/ 254426 h 353616"/>
                <a:gd name="connsiteX14" fmla="*/ 77258 w 501998"/>
                <a:gd name="connsiteY14" fmla="*/ 318301 h 353616"/>
                <a:gd name="connsiteX15" fmla="*/ 139161 w 501998"/>
                <a:gd name="connsiteY15" fmla="*/ 327562 h 353616"/>
                <a:gd name="connsiteX16" fmla="*/ 159956 w 501998"/>
                <a:gd name="connsiteY16" fmla="*/ 328572 h 353616"/>
                <a:gd name="connsiteX17" fmla="*/ 148140 w 501998"/>
                <a:gd name="connsiteY17" fmla="*/ 254426 h 353616"/>
                <a:gd name="connsiteX18" fmla="*/ 359316 w 501998"/>
                <a:gd name="connsiteY18" fmla="*/ 199838 h 353616"/>
                <a:gd name="connsiteX19" fmla="*/ 353921 w 501998"/>
                <a:gd name="connsiteY19" fmla="*/ 233689 h 353616"/>
                <a:gd name="connsiteX20" fmla="*/ 437827 w 501998"/>
                <a:gd name="connsiteY20" fmla="*/ 233689 h 353616"/>
                <a:gd name="connsiteX21" fmla="*/ 444169 w 501998"/>
                <a:gd name="connsiteY21" fmla="*/ 199838 h 353616"/>
                <a:gd name="connsiteX22" fmla="*/ 261369 w 501998"/>
                <a:gd name="connsiteY22" fmla="*/ 199838 h 353616"/>
                <a:gd name="connsiteX23" fmla="*/ 261369 w 501998"/>
                <a:gd name="connsiteY23" fmla="*/ 233689 h 353616"/>
                <a:gd name="connsiteX24" fmla="*/ 332923 w 501998"/>
                <a:gd name="connsiteY24" fmla="*/ 233689 h 353616"/>
                <a:gd name="connsiteX25" fmla="*/ 338318 w 501998"/>
                <a:gd name="connsiteY25" fmla="*/ 199838 h 353616"/>
                <a:gd name="connsiteX26" fmla="*/ 160440 w 501998"/>
                <a:gd name="connsiteY26" fmla="*/ 199838 h 353616"/>
                <a:gd name="connsiteX27" fmla="*/ 165834 w 501998"/>
                <a:gd name="connsiteY27" fmla="*/ 233689 h 353616"/>
                <a:gd name="connsiteX28" fmla="*/ 240632 w 501998"/>
                <a:gd name="connsiteY28" fmla="*/ 233689 h 353616"/>
                <a:gd name="connsiteX29" fmla="*/ 240632 w 501998"/>
                <a:gd name="connsiteY29" fmla="*/ 199838 h 353616"/>
                <a:gd name="connsiteX30" fmla="*/ 54306 w 501998"/>
                <a:gd name="connsiteY30" fmla="*/ 199838 h 353616"/>
                <a:gd name="connsiteX31" fmla="*/ 60865 w 501998"/>
                <a:gd name="connsiteY31" fmla="*/ 233689 h 353616"/>
                <a:gd name="connsiteX32" fmla="*/ 144836 w 501998"/>
                <a:gd name="connsiteY32" fmla="*/ 233689 h 353616"/>
                <a:gd name="connsiteX33" fmla="*/ 139442 w 501998"/>
                <a:gd name="connsiteY33" fmla="*/ 199838 h 353616"/>
                <a:gd name="connsiteX34" fmla="*/ 248646 w 501998"/>
                <a:gd name="connsiteY34" fmla="*/ 20730 h 353616"/>
                <a:gd name="connsiteX35" fmla="*/ 42687 w 501998"/>
                <a:gd name="connsiteY35" fmla="*/ 38332 h 353616"/>
                <a:gd name="connsiteX36" fmla="*/ 24045 w 501998"/>
                <a:gd name="connsiteY36" fmla="*/ 43652 h 353616"/>
                <a:gd name="connsiteX37" fmla="*/ 50288 w 501998"/>
                <a:gd name="connsiteY37" fmla="*/ 179101 h 353616"/>
                <a:gd name="connsiteX38" fmla="*/ 448055 w 501998"/>
                <a:gd name="connsiteY38" fmla="*/ 179101 h 353616"/>
                <a:gd name="connsiteX39" fmla="*/ 473423 w 501998"/>
                <a:gd name="connsiteY39" fmla="*/ 43702 h 353616"/>
                <a:gd name="connsiteX40" fmla="*/ 454606 w 501998"/>
                <a:gd name="connsiteY40" fmla="*/ 38332 h 353616"/>
                <a:gd name="connsiteX41" fmla="*/ 248646 w 501998"/>
                <a:gd name="connsiteY41" fmla="*/ 20730 h 353616"/>
                <a:gd name="connsiteX42" fmla="*/ 250901 w 501998"/>
                <a:gd name="connsiteY42" fmla="*/ 0 h 353616"/>
                <a:gd name="connsiteX43" fmla="*/ 480978 w 501998"/>
                <a:gd name="connsiteY43" fmla="*/ 19940 h 353616"/>
                <a:gd name="connsiteX44" fmla="*/ 501998 w 501998"/>
                <a:gd name="connsiteY44" fmla="*/ 26024 h 353616"/>
                <a:gd name="connsiteX45" fmla="*/ 444581 w 501998"/>
                <a:gd name="connsiteY45" fmla="*/ 336785 h 353616"/>
                <a:gd name="connsiteX46" fmla="*/ 373391 w 501998"/>
                <a:gd name="connsiteY46" fmla="*/ 347585 h 353616"/>
                <a:gd name="connsiteX47" fmla="*/ 250994 w 501998"/>
                <a:gd name="connsiteY47" fmla="*/ 353616 h 353616"/>
                <a:gd name="connsiteX48" fmla="*/ 128595 w 501998"/>
                <a:gd name="connsiteY48" fmla="*/ 347585 h 353616"/>
                <a:gd name="connsiteX49" fmla="*/ 59444 w 501998"/>
                <a:gd name="connsiteY49" fmla="*/ 337094 h 353616"/>
                <a:gd name="connsiteX50" fmla="*/ 0 w 501998"/>
                <a:gd name="connsiteY50" fmla="*/ 25967 h 353616"/>
                <a:gd name="connsiteX51" fmla="*/ 20824 w 501998"/>
                <a:gd name="connsiteY51" fmla="*/ 19940 h 353616"/>
                <a:gd name="connsiteX52" fmla="*/ 250901 w 501998"/>
                <a:gd name="connsiteY52" fmla="*/ 0 h 35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1998" h="353616">
                  <a:moveTo>
                    <a:pt x="350616" y="254426"/>
                  </a:moveTo>
                  <a:lnTo>
                    <a:pt x="338811" y="328509"/>
                  </a:lnTo>
                  <a:lnTo>
                    <a:pt x="358297" y="327562"/>
                  </a:lnTo>
                  <a:lnTo>
                    <a:pt x="422025" y="318028"/>
                  </a:lnTo>
                  <a:lnTo>
                    <a:pt x="433942" y="254426"/>
                  </a:lnTo>
                  <a:close/>
                  <a:moveTo>
                    <a:pt x="261369" y="254426"/>
                  </a:moveTo>
                  <a:lnTo>
                    <a:pt x="261369" y="332272"/>
                  </a:lnTo>
                  <a:lnTo>
                    <a:pt x="317650" y="329537"/>
                  </a:lnTo>
                  <a:lnTo>
                    <a:pt x="329619" y="254426"/>
                  </a:lnTo>
                  <a:close/>
                  <a:moveTo>
                    <a:pt x="169139" y="254426"/>
                  </a:moveTo>
                  <a:lnTo>
                    <a:pt x="181118" y="329601"/>
                  </a:lnTo>
                  <a:lnTo>
                    <a:pt x="240632" y="332493"/>
                  </a:lnTo>
                  <a:lnTo>
                    <a:pt x="240632" y="254426"/>
                  </a:lnTo>
                  <a:close/>
                  <a:moveTo>
                    <a:pt x="64882" y="254426"/>
                  </a:moveTo>
                  <a:lnTo>
                    <a:pt x="77258" y="318301"/>
                  </a:lnTo>
                  <a:lnTo>
                    <a:pt x="139161" y="327562"/>
                  </a:lnTo>
                  <a:lnTo>
                    <a:pt x="159956" y="328572"/>
                  </a:lnTo>
                  <a:lnTo>
                    <a:pt x="148140" y="254426"/>
                  </a:lnTo>
                  <a:close/>
                  <a:moveTo>
                    <a:pt x="359316" y="199838"/>
                  </a:moveTo>
                  <a:lnTo>
                    <a:pt x="353921" y="233689"/>
                  </a:lnTo>
                  <a:lnTo>
                    <a:pt x="437827" y="233689"/>
                  </a:lnTo>
                  <a:lnTo>
                    <a:pt x="444169" y="199838"/>
                  </a:lnTo>
                  <a:close/>
                  <a:moveTo>
                    <a:pt x="261369" y="199838"/>
                  </a:moveTo>
                  <a:lnTo>
                    <a:pt x="261369" y="233689"/>
                  </a:lnTo>
                  <a:lnTo>
                    <a:pt x="332923" y="233689"/>
                  </a:lnTo>
                  <a:lnTo>
                    <a:pt x="338318" y="199838"/>
                  </a:lnTo>
                  <a:close/>
                  <a:moveTo>
                    <a:pt x="160440" y="199838"/>
                  </a:moveTo>
                  <a:lnTo>
                    <a:pt x="165834" y="233689"/>
                  </a:lnTo>
                  <a:lnTo>
                    <a:pt x="240632" y="233689"/>
                  </a:lnTo>
                  <a:lnTo>
                    <a:pt x="240632" y="199838"/>
                  </a:lnTo>
                  <a:close/>
                  <a:moveTo>
                    <a:pt x="54306" y="199838"/>
                  </a:moveTo>
                  <a:lnTo>
                    <a:pt x="60865" y="233689"/>
                  </a:lnTo>
                  <a:lnTo>
                    <a:pt x="144836" y="233689"/>
                  </a:lnTo>
                  <a:lnTo>
                    <a:pt x="139442" y="199838"/>
                  </a:lnTo>
                  <a:close/>
                  <a:moveTo>
                    <a:pt x="248646" y="20730"/>
                  </a:moveTo>
                  <a:cubicBezTo>
                    <a:pt x="175589" y="20730"/>
                    <a:pt x="105990" y="26997"/>
                    <a:pt x="42687" y="38332"/>
                  </a:cubicBezTo>
                  <a:lnTo>
                    <a:pt x="24045" y="43652"/>
                  </a:lnTo>
                  <a:lnTo>
                    <a:pt x="50288" y="179101"/>
                  </a:lnTo>
                  <a:lnTo>
                    <a:pt x="448055" y="179101"/>
                  </a:lnTo>
                  <a:lnTo>
                    <a:pt x="473423" y="43702"/>
                  </a:lnTo>
                  <a:lnTo>
                    <a:pt x="454606" y="38332"/>
                  </a:lnTo>
                  <a:cubicBezTo>
                    <a:pt x="391302" y="26997"/>
                    <a:pt x="321703" y="20730"/>
                    <a:pt x="248646" y="20730"/>
                  </a:cubicBezTo>
                  <a:close/>
                  <a:moveTo>
                    <a:pt x="250901" y="0"/>
                  </a:moveTo>
                  <a:cubicBezTo>
                    <a:pt x="332513" y="0"/>
                    <a:pt x="410261" y="7100"/>
                    <a:pt x="480978" y="19940"/>
                  </a:cubicBezTo>
                  <a:lnTo>
                    <a:pt x="501998" y="26024"/>
                  </a:lnTo>
                  <a:lnTo>
                    <a:pt x="444581" y="336785"/>
                  </a:lnTo>
                  <a:lnTo>
                    <a:pt x="373391" y="347585"/>
                  </a:lnTo>
                  <a:cubicBezTo>
                    <a:pt x="333856" y="351540"/>
                    <a:pt x="292920" y="353616"/>
                    <a:pt x="250994" y="353616"/>
                  </a:cubicBezTo>
                  <a:cubicBezTo>
                    <a:pt x="209067" y="353616"/>
                    <a:pt x="168131" y="351540"/>
                    <a:pt x="128595" y="347585"/>
                  </a:cubicBezTo>
                  <a:lnTo>
                    <a:pt x="59444" y="337094"/>
                  </a:lnTo>
                  <a:lnTo>
                    <a:pt x="0" y="25967"/>
                  </a:lnTo>
                  <a:lnTo>
                    <a:pt x="20824" y="19940"/>
                  </a:lnTo>
                  <a:cubicBezTo>
                    <a:pt x="91540" y="7100"/>
                    <a:pt x="169289" y="0"/>
                    <a:pt x="25090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49D646CF-7D30-4139-A266-986368CC188B}"/>
              </a:ext>
            </a:extLst>
          </p:cNvPr>
          <p:cNvGrpSpPr/>
          <p:nvPr/>
        </p:nvGrpSpPr>
        <p:grpSpPr>
          <a:xfrm>
            <a:off x="3240015" y="2637529"/>
            <a:ext cx="749403" cy="887326"/>
            <a:chOff x="3240015" y="2637529"/>
            <a:chExt cx="749403" cy="887326"/>
          </a:xfrm>
        </p:grpSpPr>
        <p:sp>
          <p:nvSpPr>
            <p:cNvPr id="551" name="四角形: 上の 2 つの角を丸める 5">
              <a:extLst>
                <a:ext uri="{FF2B5EF4-FFF2-40B4-BE49-F238E27FC236}">
                  <a16:creationId xmlns:a16="http://schemas.microsoft.com/office/drawing/2014/main" id="{2CCF24DD-FE90-44E1-80C0-8621427AF6AC}"/>
                </a:ext>
              </a:extLst>
            </p:cNvPr>
            <p:cNvSpPr/>
            <p:nvPr/>
          </p:nvSpPr>
          <p:spPr bwMode="auto">
            <a:xfrm>
              <a:off x="3302848" y="3090869"/>
              <a:ext cx="615777" cy="433986"/>
            </a:xfrm>
            <a:custGeom>
              <a:avLst/>
              <a:gdLst>
                <a:gd name="connsiteX0" fmla="*/ 81949 w 615777"/>
                <a:gd name="connsiteY0" fmla="*/ 0 h 431604"/>
                <a:gd name="connsiteX1" fmla="*/ 533828 w 615777"/>
                <a:gd name="connsiteY1" fmla="*/ 0 h 431604"/>
                <a:gd name="connsiteX2" fmla="*/ 615777 w 615777"/>
                <a:gd name="connsiteY2" fmla="*/ 81949 h 431604"/>
                <a:gd name="connsiteX3" fmla="*/ 615777 w 615777"/>
                <a:gd name="connsiteY3" fmla="*/ 431604 h 431604"/>
                <a:gd name="connsiteX4" fmla="*/ 615777 w 615777"/>
                <a:gd name="connsiteY4" fmla="*/ 431604 h 431604"/>
                <a:gd name="connsiteX5" fmla="*/ 0 w 615777"/>
                <a:gd name="connsiteY5" fmla="*/ 431604 h 431604"/>
                <a:gd name="connsiteX6" fmla="*/ 0 w 615777"/>
                <a:gd name="connsiteY6" fmla="*/ 431604 h 431604"/>
                <a:gd name="connsiteX7" fmla="*/ 0 w 615777"/>
                <a:gd name="connsiteY7" fmla="*/ 81949 h 431604"/>
                <a:gd name="connsiteX8" fmla="*/ 81949 w 615777"/>
                <a:gd name="connsiteY8" fmla="*/ 0 h 431604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615777 w 615777"/>
                <a:gd name="connsiteY4" fmla="*/ 431604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107156 w 615777"/>
                <a:gd name="connsiteY5" fmla="*/ 433985 h 433985"/>
                <a:gd name="connsiteX6" fmla="*/ 0 w 615777"/>
                <a:gd name="connsiteY6" fmla="*/ 81949 h 433985"/>
                <a:gd name="connsiteX7" fmla="*/ 81949 w 615777"/>
                <a:gd name="connsiteY7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6"/>
                <a:gd name="connsiteX1" fmla="*/ 533828 w 615777"/>
                <a:gd name="connsiteY1" fmla="*/ 0 h 433986"/>
                <a:gd name="connsiteX2" fmla="*/ 615777 w 615777"/>
                <a:gd name="connsiteY2" fmla="*/ 81949 h 433986"/>
                <a:gd name="connsiteX3" fmla="*/ 494334 w 615777"/>
                <a:gd name="connsiteY3" fmla="*/ 433986 h 433986"/>
                <a:gd name="connsiteX4" fmla="*/ 107156 w 615777"/>
                <a:gd name="connsiteY4" fmla="*/ 433985 h 433986"/>
                <a:gd name="connsiteX5" fmla="*/ 0 w 615777"/>
                <a:gd name="connsiteY5" fmla="*/ 81949 h 433986"/>
                <a:gd name="connsiteX6" fmla="*/ 81949 w 615777"/>
                <a:gd name="connsiteY6" fmla="*/ 0 h 43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5777" h="433986">
                  <a:moveTo>
                    <a:pt x="81949" y="0"/>
                  </a:moveTo>
                  <a:lnTo>
                    <a:pt x="533828" y="0"/>
                  </a:lnTo>
                  <a:cubicBezTo>
                    <a:pt x="579087" y="0"/>
                    <a:pt x="615777" y="36690"/>
                    <a:pt x="615777" y="81949"/>
                  </a:cubicBezTo>
                  <a:lnTo>
                    <a:pt x="494334" y="433986"/>
                  </a:lnTo>
                  <a:lnTo>
                    <a:pt x="107156" y="433985"/>
                  </a:lnTo>
                  <a:lnTo>
                    <a:pt x="0" y="81949"/>
                  </a:lnTo>
                  <a:cubicBezTo>
                    <a:pt x="0" y="36690"/>
                    <a:pt x="36690" y="0"/>
                    <a:pt x="81949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2" name="楕円 551">
              <a:extLst>
                <a:ext uri="{FF2B5EF4-FFF2-40B4-BE49-F238E27FC236}">
                  <a16:creationId xmlns:a16="http://schemas.microsoft.com/office/drawing/2014/main" id="{C38141B3-7E32-4736-9657-EC9ACC7015DB}"/>
                </a:ext>
              </a:extLst>
            </p:cNvPr>
            <p:cNvSpPr/>
            <p:nvPr/>
          </p:nvSpPr>
          <p:spPr bwMode="auto">
            <a:xfrm>
              <a:off x="3677164" y="3048921"/>
              <a:ext cx="312254" cy="139780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3" name="楕円 552">
              <a:extLst>
                <a:ext uri="{FF2B5EF4-FFF2-40B4-BE49-F238E27FC236}">
                  <a16:creationId xmlns:a16="http://schemas.microsoft.com/office/drawing/2014/main" id="{9F3A2C70-94DD-4ADB-AA34-7710727EBB26}"/>
                </a:ext>
              </a:extLst>
            </p:cNvPr>
            <p:cNvSpPr/>
            <p:nvPr/>
          </p:nvSpPr>
          <p:spPr bwMode="auto">
            <a:xfrm>
              <a:off x="3240015" y="3048921"/>
              <a:ext cx="312254" cy="139780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9" name="二等辺三角形 558">
              <a:extLst>
                <a:ext uri="{FF2B5EF4-FFF2-40B4-BE49-F238E27FC236}">
                  <a16:creationId xmlns:a16="http://schemas.microsoft.com/office/drawing/2014/main" id="{F1BC8432-2854-48E2-A801-DBDF9332BA48}"/>
                </a:ext>
              </a:extLst>
            </p:cNvPr>
            <p:cNvSpPr/>
            <p:nvPr/>
          </p:nvSpPr>
          <p:spPr bwMode="auto">
            <a:xfrm rot="10800000">
              <a:off x="3527027" y="3094140"/>
              <a:ext cx="172203" cy="94561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60" name="楕円 559">
              <a:extLst>
                <a:ext uri="{FF2B5EF4-FFF2-40B4-BE49-F238E27FC236}">
                  <a16:creationId xmlns:a16="http://schemas.microsoft.com/office/drawing/2014/main" id="{4CB1353B-0D16-4162-AABD-E4149B8653ED}"/>
                </a:ext>
              </a:extLst>
            </p:cNvPr>
            <p:cNvSpPr/>
            <p:nvPr/>
          </p:nvSpPr>
          <p:spPr bwMode="auto">
            <a:xfrm>
              <a:off x="3393810" y="2674936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1" name="フリーフォーム: 図形 560">
              <a:extLst>
                <a:ext uri="{FF2B5EF4-FFF2-40B4-BE49-F238E27FC236}">
                  <a16:creationId xmlns:a16="http://schemas.microsoft.com/office/drawing/2014/main" id="{67416AE3-835D-403A-B120-C7B40CE21E5D}"/>
                </a:ext>
              </a:extLst>
            </p:cNvPr>
            <p:cNvSpPr/>
            <p:nvPr/>
          </p:nvSpPr>
          <p:spPr bwMode="auto">
            <a:xfrm>
              <a:off x="3362111" y="2637529"/>
              <a:ext cx="497390" cy="514940"/>
            </a:xfrm>
            <a:custGeom>
              <a:avLst/>
              <a:gdLst>
                <a:gd name="connsiteX0" fmla="*/ 248567 w 497390"/>
                <a:gd name="connsiteY0" fmla="*/ 207330 h 514940"/>
                <a:gd name="connsiteX1" fmla="*/ 70531 w 497390"/>
                <a:gd name="connsiteY1" fmla="*/ 222760 h 514940"/>
                <a:gd name="connsiteX2" fmla="*/ 54417 w 497390"/>
                <a:gd name="connsiteY2" fmla="*/ 227423 h 514940"/>
                <a:gd name="connsiteX3" fmla="*/ 45383 w 497390"/>
                <a:gd name="connsiteY3" fmla="*/ 270648 h 514940"/>
                <a:gd name="connsiteX4" fmla="*/ 47668 w 497390"/>
                <a:gd name="connsiteY4" fmla="*/ 292551 h 514940"/>
                <a:gd name="connsiteX5" fmla="*/ 48314 w 497390"/>
                <a:gd name="connsiteY5" fmla="*/ 302493 h 514940"/>
                <a:gd name="connsiteX6" fmla="*/ 48943 w 497390"/>
                <a:gd name="connsiteY6" fmla="*/ 304760 h 514940"/>
                <a:gd name="connsiteX7" fmla="*/ 49513 w 497390"/>
                <a:gd name="connsiteY7" fmla="*/ 310219 h 514940"/>
                <a:gd name="connsiteX8" fmla="*/ 56414 w 497390"/>
                <a:gd name="connsiteY8" fmla="*/ 331698 h 514940"/>
                <a:gd name="connsiteX9" fmla="*/ 84524 w 497390"/>
                <a:gd name="connsiteY9" fmla="*/ 433037 h 514940"/>
                <a:gd name="connsiteX10" fmla="*/ 100415 w 497390"/>
                <a:gd name="connsiteY10" fmla="*/ 468178 h 514940"/>
                <a:gd name="connsiteX11" fmla="*/ 153925 w 497390"/>
                <a:gd name="connsiteY11" fmla="*/ 476296 h 514940"/>
                <a:gd name="connsiteX12" fmla="*/ 248638 w 497390"/>
                <a:gd name="connsiteY12" fmla="*/ 480963 h 514940"/>
                <a:gd name="connsiteX13" fmla="*/ 343351 w 497390"/>
                <a:gd name="connsiteY13" fmla="*/ 476296 h 514940"/>
                <a:gd name="connsiteX14" fmla="*/ 398438 w 497390"/>
                <a:gd name="connsiteY14" fmla="*/ 467939 h 514940"/>
                <a:gd name="connsiteX15" fmla="*/ 414221 w 497390"/>
                <a:gd name="connsiteY15" fmla="*/ 433037 h 514940"/>
                <a:gd name="connsiteX16" fmla="*/ 450431 w 497390"/>
                <a:gd name="connsiteY16" fmla="*/ 302493 h 514940"/>
                <a:gd name="connsiteX17" fmla="*/ 451572 w 497390"/>
                <a:gd name="connsiteY17" fmla="*/ 284906 h 514940"/>
                <a:gd name="connsiteX18" fmla="*/ 450668 w 497390"/>
                <a:gd name="connsiteY18" fmla="*/ 282372 h 514940"/>
                <a:gd name="connsiteX19" fmla="*/ 451893 w 497390"/>
                <a:gd name="connsiteY19" fmla="*/ 270648 h 514940"/>
                <a:gd name="connsiteX20" fmla="*/ 442868 w 497390"/>
                <a:gd name="connsiteY20" fmla="*/ 227467 h 514940"/>
                <a:gd name="connsiteX21" fmla="*/ 426602 w 497390"/>
                <a:gd name="connsiteY21" fmla="*/ 222760 h 514940"/>
                <a:gd name="connsiteX22" fmla="*/ 248567 w 497390"/>
                <a:gd name="connsiteY22" fmla="*/ 207330 h 514940"/>
                <a:gd name="connsiteX23" fmla="*/ 248625 w 497390"/>
                <a:gd name="connsiteY23" fmla="*/ 0 h 514940"/>
                <a:gd name="connsiteX24" fmla="*/ 497250 w 497390"/>
                <a:gd name="connsiteY24" fmla="*/ 248625 h 514940"/>
                <a:gd name="connsiteX25" fmla="*/ 495753 w 497390"/>
                <a:gd name="connsiteY25" fmla="*/ 263471 h 514940"/>
                <a:gd name="connsiteX26" fmla="*/ 496858 w 497390"/>
                <a:gd name="connsiteY26" fmla="*/ 266680 h 514940"/>
                <a:gd name="connsiteX27" fmla="*/ 495462 w 497390"/>
                <a:gd name="connsiteY27" fmla="*/ 288949 h 514940"/>
                <a:gd name="connsiteX28" fmla="*/ 451169 w 497390"/>
                <a:gd name="connsiteY28" fmla="*/ 454253 h 514940"/>
                <a:gd name="connsiteX29" fmla="*/ 431863 w 497390"/>
                <a:gd name="connsiteY29" fmla="*/ 498448 h 514940"/>
                <a:gd name="connsiteX30" fmla="*/ 364479 w 497390"/>
                <a:gd name="connsiteY30" fmla="*/ 509031 h 514940"/>
                <a:gd name="connsiteX31" fmla="*/ 248625 w 497390"/>
                <a:gd name="connsiteY31" fmla="*/ 514940 h 514940"/>
                <a:gd name="connsiteX32" fmla="*/ 132771 w 497390"/>
                <a:gd name="connsiteY32" fmla="*/ 509031 h 514940"/>
                <a:gd name="connsiteX33" fmla="*/ 67316 w 497390"/>
                <a:gd name="connsiteY33" fmla="*/ 498751 h 514940"/>
                <a:gd name="connsiteX34" fmla="*/ 47878 w 497390"/>
                <a:gd name="connsiteY34" fmla="*/ 454253 h 514940"/>
                <a:gd name="connsiteX35" fmla="*/ 13494 w 497390"/>
                <a:gd name="connsiteY35" fmla="*/ 325931 h 514940"/>
                <a:gd name="connsiteX36" fmla="*/ 5051 w 497390"/>
                <a:gd name="connsiteY36" fmla="*/ 298732 h 514940"/>
                <a:gd name="connsiteX37" fmla="*/ 4355 w 497390"/>
                <a:gd name="connsiteY37" fmla="*/ 291821 h 514940"/>
                <a:gd name="connsiteX38" fmla="*/ 3585 w 497390"/>
                <a:gd name="connsiteY38" fmla="*/ 288949 h 514940"/>
                <a:gd name="connsiteX39" fmla="*/ 2796 w 497390"/>
                <a:gd name="connsiteY39" fmla="*/ 276360 h 514940"/>
                <a:gd name="connsiteX40" fmla="*/ 0 w 497390"/>
                <a:gd name="connsiteY40" fmla="*/ 248625 h 514940"/>
                <a:gd name="connsiteX41" fmla="*/ 248625 w 497390"/>
                <a:gd name="connsiteY41" fmla="*/ 0 h 51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97390" h="514940">
                  <a:moveTo>
                    <a:pt x="248567" y="207330"/>
                  </a:moveTo>
                  <a:cubicBezTo>
                    <a:pt x="185414" y="207330"/>
                    <a:pt x="125251" y="212824"/>
                    <a:pt x="70531" y="222760"/>
                  </a:cubicBezTo>
                  <a:lnTo>
                    <a:pt x="54417" y="227423"/>
                  </a:lnTo>
                  <a:lnTo>
                    <a:pt x="45383" y="270648"/>
                  </a:lnTo>
                  <a:lnTo>
                    <a:pt x="47668" y="292551"/>
                  </a:lnTo>
                  <a:lnTo>
                    <a:pt x="48314" y="302493"/>
                  </a:lnTo>
                  <a:lnTo>
                    <a:pt x="48943" y="304760"/>
                  </a:lnTo>
                  <a:lnTo>
                    <a:pt x="49513" y="310219"/>
                  </a:lnTo>
                  <a:lnTo>
                    <a:pt x="56414" y="331698"/>
                  </a:lnTo>
                  <a:lnTo>
                    <a:pt x="84524" y="433037"/>
                  </a:lnTo>
                  <a:lnTo>
                    <a:pt x="100415" y="468178"/>
                  </a:lnTo>
                  <a:lnTo>
                    <a:pt x="153925" y="476296"/>
                  </a:lnTo>
                  <a:cubicBezTo>
                    <a:pt x="184518" y="479356"/>
                    <a:pt x="216194" y="480963"/>
                    <a:pt x="248638" y="480963"/>
                  </a:cubicBezTo>
                  <a:cubicBezTo>
                    <a:pt x="281081" y="480963"/>
                    <a:pt x="312757" y="479356"/>
                    <a:pt x="343351" y="476296"/>
                  </a:cubicBezTo>
                  <a:lnTo>
                    <a:pt x="398438" y="467939"/>
                  </a:lnTo>
                  <a:lnTo>
                    <a:pt x="414221" y="433037"/>
                  </a:lnTo>
                  <a:lnTo>
                    <a:pt x="450431" y="302493"/>
                  </a:lnTo>
                  <a:cubicBezTo>
                    <a:pt x="452072" y="296575"/>
                    <a:pt x="452395" y="290615"/>
                    <a:pt x="451572" y="284906"/>
                  </a:cubicBezTo>
                  <a:lnTo>
                    <a:pt x="450668" y="282372"/>
                  </a:lnTo>
                  <a:lnTo>
                    <a:pt x="451893" y="270648"/>
                  </a:lnTo>
                  <a:lnTo>
                    <a:pt x="442868" y="227467"/>
                  </a:lnTo>
                  <a:lnTo>
                    <a:pt x="426602" y="222760"/>
                  </a:lnTo>
                  <a:cubicBezTo>
                    <a:pt x="371881" y="212824"/>
                    <a:pt x="311718" y="207330"/>
                    <a:pt x="248567" y="207330"/>
                  </a:cubicBezTo>
                  <a:close/>
                  <a:moveTo>
                    <a:pt x="248625" y="0"/>
                  </a:moveTo>
                  <a:cubicBezTo>
                    <a:pt x="385937" y="0"/>
                    <a:pt x="497250" y="111313"/>
                    <a:pt x="497250" y="248625"/>
                  </a:cubicBezTo>
                  <a:lnTo>
                    <a:pt x="495753" y="263471"/>
                  </a:lnTo>
                  <a:lnTo>
                    <a:pt x="496858" y="266680"/>
                  </a:lnTo>
                  <a:cubicBezTo>
                    <a:pt x="497864" y="273909"/>
                    <a:pt x="497470" y="281455"/>
                    <a:pt x="495462" y="288949"/>
                  </a:cubicBezTo>
                  <a:lnTo>
                    <a:pt x="451169" y="454253"/>
                  </a:lnTo>
                  <a:lnTo>
                    <a:pt x="431863" y="498448"/>
                  </a:lnTo>
                  <a:lnTo>
                    <a:pt x="364479" y="509031"/>
                  </a:lnTo>
                  <a:cubicBezTo>
                    <a:pt x="327057" y="512905"/>
                    <a:pt x="288311" y="514940"/>
                    <a:pt x="248625" y="514940"/>
                  </a:cubicBezTo>
                  <a:cubicBezTo>
                    <a:pt x="208939" y="514940"/>
                    <a:pt x="170193" y="512905"/>
                    <a:pt x="132771" y="509031"/>
                  </a:cubicBezTo>
                  <a:lnTo>
                    <a:pt x="67316" y="498751"/>
                  </a:lnTo>
                  <a:lnTo>
                    <a:pt x="47878" y="454253"/>
                  </a:lnTo>
                  <a:lnTo>
                    <a:pt x="13494" y="325931"/>
                  </a:lnTo>
                  <a:lnTo>
                    <a:pt x="5051" y="298732"/>
                  </a:lnTo>
                  <a:lnTo>
                    <a:pt x="4355" y="291821"/>
                  </a:lnTo>
                  <a:lnTo>
                    <a:pt x="3585" y="288949"/>
                  </a:lnTo>
                  <a:lnTo>
                    <a:pt x="2796" y="276360"/>
                  </a:lnTo>
                  <a:lnTo>
                    <a:pt x="0" y="248625"/>
                  </a:lnTo>
                  <a:cubicBezTo>
                    <a:pt x="0" y="111313"/>
                    <a:pt x="111313" y="0"/>
                    <a:pt x="248625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62" name="フリーフォーム: 図形 561">
              <a:extLst>
                <a:ext uri="{FF2B5EF4-FFF2-40B4-BE49-F238E27FC236}">
                  <a16:creationId xmlns:a16="http://schemas.microsoft.com/office/drawing/2014/main" id="{BA728373-34AC-47EA-BA73-84F3C60F16F4}"/>
                </a:ext>
              </a:extLst>
            </p:cNvPr>
            <p:cNvSpPr/>
            <p:nvPr/>
          </p:nvSpPr>
          <p:spPr bwMode="auto">
            <a:xfrm>
              <a:off x="3359743" y="2804866"/>
              <a:ext cx="501998" cy="353616"/>
            </a:xfrm>
            <a:custGeom>
              <a:avLst/>
              <a:gdLst>
                <a:gd name="connsiteX0" fmla="*/ 350616 w 501998"/>
                <a:gd name="connsiteY0" fmla="*/ 254426 h 353616"/>
                <a:gd name="connsiteX1" fmla="*/ 338811 w 501998"/>
                <a:gd name="connsiteY1" fmla="*/ 328509 h 353616"/>
                <a:gd name="connsiteX2" fmla="*/ 358297 w 501998"/>
                <a:gd name="connsiteY2" fmla="*/ 327562 h 353616"/>
                <a:gd name="connsiteX3" fmla="*/ 422025 w 501998"/>
                <a:gd name="connsiteY3" fmla="*/ 318028 h 353616"/>
                <a:gd name="connsiteX4" fmla="*/ 433942 w 501998"/>
                <a:gd name="connsiteY4" fmla="*/ 254426 h 353616"/>
                <a:gd name="connsiteX5" fmla="*/ 261369 w 501998"/>
                <a:gd name="connsiteY5" fmla="*/ 254426 h 353616"/>
                <a:gd name="connsiteX6" fmla="*/ 261369 w 501998"/>
                <a:gd name="connsiteY6" fmla="*/ 332272 h 353616"/>
                <a:gd name="connsiteX7" fmla="*/ 317650 w 501998"/>
                <a:gd name="connsiteY7" fmla="*/ 329537 h 353616"/>
                <a:gd name="connsiteX8" fmla="*/ 329619 w 501998"/>
                <a:gd name="connsiteY8" fmla="*/ 254426 h 353616"/>
                <a:gd name="connsiteX9" fmla="*/ 169139 w 501998"/>
                <a:gd name="connsiteY9" fmla="*/ 254426 h 353616"/>
                <a:gd name="connsiteX10" fmla="*/ 181118 w 501998"/>
                <a:gd name="connsiteY10" fmla="*/ 329601 h 353616"/>
                <a:gd name="connsiteX11" fmla="*/ 240632 w 501998"/>
                <a:gd name="connsiteY11" fmla="*/ 332493 h 353616"/>
                <a:gd name="connsiteX12" fmla="*/ 240632 w 501998"/>
                <a:gd name="connsiteY12" fmla="*/ 254426 h 353616"/>
                <a:gd name="connsiteX13" fmla="*/ 64882 w 501998"/>
                <a:gd name="connsiteY13" fmla="*/ 254426 h 353616"/>
                <a:gd name="connsiteX14" fmla="*/ 77258 w 501998"/>
                <a:gd name="connsiteY14" fmla="*/ 318301 h 353616"/>
                <a:gd name="connsiteX15" fmla="*/ 139161 w 501998"/>
                <a:gd name="connsiteY15" fmla="*/ 327562 h 353616"/>
                <a:gd name="connsiteX16" fmla="*/ 159956 w 501998"/>
                <a:gd name="connsiteY16" fmla="*/ 328572 h 353616"/>
                <a:gd name="connsiteX17" fmla="*/ 148140 w 501998"/>
                <a:gd name="connsiteY17" fmla="*/ 254426 h 353616"/>
                <a:gd name="connsiteX18" fmla="*/ 359316 w 501998"/>
                <a:gd name="connsiteY18" fmla="*/ 199838 h 353616"/>
                <a:gd name="connsiteX19" fmla="*/ 353921 w 501998"/>
                <a:gd name="connsiteY19" fmla="*/ 233689 h 353616"/>
                <a:gd name="connsiteX20" fmla="*/ 437827 w 501998"/>
                <a:gd name="connsiteY20" fmla="*/ 233689 h 353616"/>
                <a:gd name="connsiteX21" fmla="*/ 444169 w 501998"/>
                <a:gd name="connsiteY21" fmla="*/ 199838 h 353616"/>
                <a:gd name="connsiteX22" fmla="*/ 261369 w 501998"/>
                <a:gd name="connsiteY22" fmla="*/ 199838 h 353616"/>
                <a:gd name="connsiteX23" fmla="*/ 261369 w 501998"/>
                <a:gd name="connsiteY23" fmla="*/ 233689 h 353616"/>
                <a:gd name="connsiteX24" fmla="*/ 332923 w 501998"/>
                <a:gd name="connsiteY24" fmla="*/ 233689 h 353616"/>
                <a:gd name="connsiteX25" fmla="*/ 338318 w 501998"/>
                <a:gd name="connsiteY25" fmla="*/ 199838 h 353616"/>
                <a:gd name="connsiteX26" fmla="*/ 160440 w 501998"/>
                <a:gd name="connsiteY26" fmla="*/ 199838 h 353616"/>
                <a:gd name="connsiteX27" fmla="*/ 165834 w 501998"/>
                <a:gd name="connsiteY27" fmla="*/ 233689 h 353616"/>
                <a:gd name="connsiteX28" fmla="*/ 240632 w 501998"/>
                <a:gd name="connsiteY28" fmla="*/ 233689 h 353616"/>
                <a:gd name="connsiteX29" fmla="*/ 240632 w 501998"/>
                <a:gd name="connsiteY29" fmla="*/ 199838 h 353616"/>
                <a:gd name="connsiteX30" fmla="*/ 54306 w 501998"/>
                <a:gd name="connsiteY30" fmla="*/ 199838 h 353616"/>
                <a:gd name="connsiteX31" fmla="*/ 60865 w 501998"/>
                <a:gd name="connsiteY31" fmla="*/ 233689 h 353616"/>
                <a:gd name="connsiteX32" fmla="*/ 144836 w 501998"/>
                <a:gd name="connsiteY32" fmla="*/ 233689 h 353616"/>
                <a:gd name="connsiteX33" fmla="*/ 139442 w 501998"/>
                <a:gd name="connsiteY33" fmla="*/ 199838 h 353616"/>
                <a:gd name="connsiteX34" fmla="*/ 248646 w 501998"/>
                <a:gd name="connsiteY34" fmla="*/ 20730 h 353616"/>
                <a:gd name="connsiteX35" fmla="*/ 42687 w 501998"/>
                <a:gd name="connsiteY35" fmla="*/ 38332 h 353616"/>
                <a:gd name="connsiteX36" fmla="*/ 24045 w 501998"/>
                <a:gd name="connsiteY36" fmla="*/ 43652 h 353616"/>
                <a:gd name="connsiteX37" fmla="*/ 50288 w 501998"/>
                <a:gd name="connsiteY37" fmla="*/ 179101 h 353616"/>
                <a:gd name="connsiteX38" fmla="*/ 448055 w 501998"/>
                <a:gd name="connsiteY38" fmla="*/ 179101 h 353616"/>
                <a:gd name="connsiteX39" fmla="*/ 473423 w 501998"/>
                <a:gd name="connsiteY39" fmla="*/ 43702 h 353616"/>
                <a:gd name="connsiteX40" fmla="*/ 454606 w 501998"/>
                <a:gd name="connsiteY40" fmla="*/ 38332 h 353616"/>
                <a:gd name="connsiteX41" fmla="*/ 248646 w 501998"/>
                <a:gd name="connsiteY41" fmla="*/ 20730 h 353616"/>
                <a:gd name="connsiteX42" fmla="*/ 250901 w 501998"/>
                <a:gd name="connsiteY42" fmla="*/ 0 h 353616"/>
                <a:gd name="connsiteX43" fmla="*/ 480978 w 501998"/>
                <a:gd name="connsiteY43" fmla="*/ 19940 h 353616"/>
                <a:gd name="connsiteX44" fmla="*/ 501998 w 501998"/>
                <a:gd name="connsiteY44" fmla="*/ 26024 h 353616"/>
                <a:gd name="connsiteX45" fmla="*/ 444581 w 501998"/>
                <a:gd name="connsiteY45" fmla="*/ 336785 h 353616"/>
                <a:gd name="connsiteX46" fmla="*/ 373391 w 501998"/>
                <a:gd name="connsiteY46" fmla="*/ 347585 h 353616"/>
                <a:gd name="connsiteX47" fmla="*/ 250994 w 501998"/>
                <a:gd name="connsiteY47" fmla="*/ 353616 h 353616"/>
                <a:gd name="connsiteX48" fmla="*/ 128595 w 501998"/>
                <a:gd name="connsiteY48" fmla="*/ 347585 h 353616"/>
                <a:gd name="connsiteX49" fmla="*/ 59444 w 501998"/>
                <a:gd name="connsiteY49" fmla="*/ 337094 h 353616"/>
                <a:gd name="connsiteX50" fmla="*/ 0 w 501998"/>
                <a:gd name="connsiteY50" fmla="*/ 25967 h 353616"/>
                <a:gd name="connsiteX51" fmla="*/ 20824 w 501998"/>
                <a:gd name="connsiteY51" fmla="*/ 19940 h 353616"/>
                <a:gd name="connsiteX52" fmla="*/ 250901 w 501998"/>
                <a:gd name="connsiteY52" fmla="*/ 0 h 35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1998" h="353616">
                  <a:moveTo>
                    <a:pt x="350616" y="254426"/>
                  </a:moveTo>
                  <a:lnTo>
                    <a:pt x="338811" y="328509"/>
                  </a:lnTo>
                  <a:lnTo>
                    <a:pt x="358297" y="327562"/>
                  </a:lnTo>
                  <a:lnTo>
                    <a:pt x="422025" y="318028"/>
                  </a:lnTo>
                  <a:lnTo>
                    <a:pt x="433942" y="254426"/>
                  </a:lnTo>
                  <a:close/>
                  <a:moveTo>
                    <a:pt x="261369" y="254426"/>
                  </a:moveTo>
                  <a:lnTo>
                    <a:pt x="261369" y="332272"/>
                  </a:lnTo>
                  <a:lnTo>
                    <a:pt x="317650" y="329537"/>
                  </a:lnTo>
                  <a:lnTo>
                    <a:pt x="329619" y="254426"/>
                  </a:lnTo>
                  <a:close/>
                  <a:moveTo>
                    <a:pt x="169139" y="254426"/>
                  </a:moveTo>
                  <a:lnTo>
                    <a:pt x="181118" y="329601"/>
                  </a:lnTo>
                  <a:lnTo>
                    <a:pt x="240632" y="332493"/>
                  </a:lnTo>
                  <a:lnTo>
                    <a:pt x="240632" y="254426"/>
                  </a:lnTo>
                  <a:close/>
                  <a:moveTo>
                    <a:pt x="64882" y="254426"/>
                  </a:moveTo>
                  <a:lnTo>
                    <a:pt x="77258" y="318301"/>
                  </a:lnTo>
                  <a:lnTo>
                    <a:pt x="139161" y="327562"/>
                  </a:lnTo>
                  <a:lnTo>
                    <a:pt x="159956" y="328572"/>
                  </a:lnTo>
                  <a:lnTo>
                    <a:pt x="148140" y="254426"/>
                  </a:lnTo>
                  <a:close/>
                  <a:moveTo>
                    <a:pt x="359316" y="199838"/>
                  </a:moveTo>
                  <a:lnTo>
                    <a:pt x="353921" y="233689"/>
                  </a:lnTo>
                  <a:lnTo>
                    <a:pt x="437827" y="233689"/>
                  </a:lnTo>
                  <a:lnTo>
                    <a:pt x="444169" y="199838"/>
                  </a:lnTo>
                  <a:close/>
                  <a:moveTo>
                    <a:pt x="261369" y="199838"/>
                  </a:moveTo>
                  <a:lnTo>
                    <a:pt x="261369" y="233689"/>
                  </a:lnTo>
                  <a:lnTo>
                    <a:pt x="332923" y="233689"/>
                  </a:lnTo>
                  <a:lnTo>
                    <a:pt x="338318" y="199838"/>
                  </a:lnTo>
                  <a:close/>
                  <a:moveTo>
                    <a:pt x="160440" y="199838"/>
                  </a:moveTo>
                  <a:lnTo>
                    <a:pt x="165834" y="233689"/>
                  </a:lnTo>
                  <a:lnTo>
                    <a:pt x="240632" y="233689"/>
                  </a:lnTo>
                  <a:lnTo>
                    <a:pt x="240632" y="199838"/>
                  </a:lnTo>
                  <a:close/>
                  <a:moveTo>
                    <a:pt x="54306" y="199838"/>
                  </a:moveTo>
                  <a:lnTo>
                    <a:pt x="60865" y="233689"/>
                  </a:lnTo>
                  <a:lnTo>
                    <a:pt x="144836" y="233689"/>
                  </a:lnTo>
                  <a:lnTo>
                    <a:pt x="139442" y="199838"/>
                  </a:lnTo>
                  <a:close/>
                  <a:moveTo>
                    <a:pt x="248646" y="20730"/>
                  </a:moveTo>
                  <a:cubicBezTo>
                    <a:pt x="175589" y="20730"/>
                    <a:pt x="105990" y="26997"/>
                    <a:pt x="42687" y="38332"/>
                  </a:cubicBezTo>
                  <a:lnTo>
                    <a:pt x="24045" y="43652"/>
                  </a:lnTo>
                  <a:lnTo>
                    <a:pt x="50288" y="179101"/>
                  </a:lnTo>
                  <a:lnTo>
                    <a:pt x="448055" y="179101"/>
                  </a:lnTo>
                  <a:lnTo>
                    <a:pt x="473423" y="43702"/>
                  </a:lnTo>
                  <a:lnTo>
                    <a:pt x="454606" y="38332"/>
                  </a:lnTo>
                  <a:cubicBezTo>
                    <a:pt x="391302" y="26997"/>
                    <a:pt x="321703" y="20730"/>
                    <a:pt x="248646" y="20730"/>
                  </a:cubicBezTo>
                  <a:close/>
                  <a:moveTo>
                    <a:pt x="250901" y="0"/>
                  </a:moveTo>
                  <a:cubicBezTo>
                    <a:pt x="332513" y="0"/>
                    <a:pt x="410261" y="7100"/>
                    <a:pt x="480978" y="19940"/>
                  </a:cubicBezTo>
                  <a:lnTo>
                    <a:pt x="501998" y="26024"/>
                  </a:lnTo>
                  <a:lnTo>
                    <a:pt x="444581" y="336785"/>
                  </a:lnTo>
                  <a:lnTo>
                    <a:pt x="373391" y="347585"/>
                  </a:lnTo>
                  <a:cubicBezTo>
                    <a:pt x="333856" y="351540"/>
                    <a:pt x="292920" y="353616"/>
                    <a:pt x="250994" y="353616"/>
                  </a:cubicBezTo>
                  <a:cubicBezTo>
                    <a:pt x="209067" y="353616"/>
                    <a:pt x="168131" y="351540"/>
                    <a:pt x="128595" y="347585"/>
                  </a:cubicBezTo>
                  <a:lnTo>
                    <a:pt x="59444" y="337094"/>
                  </a:lnTo>
                  <a:lnTo>
                    <a:pt x="0" y="25967"/>
                  </a:lnTo>
                  <a:lnTo>
                    <a:pt x="20824" y="19940"/>
                  </a:lnTo>
                  <a:cubicBezTo>
                    <a:pt x="91540" y="7100"/>
                    <a:pt x="169289" y="0"/>
                    <a:pt x="25090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4CFAD8CD-78CB-4E3F-8D37-A5F6C5A2D089}"/>
              </a:ext>
            </a:extLst>
          </p:cNvPr>
          <p:cNvGrpSpPr/>
          <p:nvPr/>
        </p:nvGrpSpPr>
        <p:grpSpPr>
          <a:xfrm>
            <a:off x="541243" y="3837051"/>
            <a:ext cx="615777" cy="887326"/>
            <a:chOff x="541243" y="3837051"/>
            <a:chExt cx="615777" cy="887326"/>
          </a:xfrm>
        </p:grpSpPr>
        <p:sp>
          <p:nvSpPr>
            <p:cNvPr id="566" name="四角形: 上の 2 つの角を丸める 5">
              <a:extLst>
                <a:ext uri="{FF2B5EF4-FFF2-40B4-BE49-F238E27FC236}">
                  <a16:creationId xmlns:a16="http://schemas.microsoft.com/office/drawing/2014/main" id="{EC327608-6156-4466-A28A-FFC5E7F804D9}"/>
                </a:ext>
              </a:extLst>
            </p:cNvPr>
            <p:cNvSpPr/>
            <p:nvPr/>
          </p:nvSpPr>
          <p:spPr bwMode="auto">
            <a:xfrm>
              <a:off x="541243" y="4290391"/>
              <a:ext cx="615777" cy="433986"/>
            </a:xfrm>
            <a:custGeom>
              <a:avLst/>
              <a:gdLst>
                <a:gd name="connsiteX0" fmla="*/ 81949 w 615777"/>
                <a:gd name="connsiteY0" fmla="*/ 0 h 431604"/>
                <a:gd name="connsiteX1" fmla="*/ 533828 w 615777"/>
                <a:gd name="connsiteY1" fmla="*/ 0 h 431604"/>
                <a:gd name="connsiteX2" fmla="*/ 615777 w 615777"/>
                <a:gd name="connsiteY2" fmla="*/ 81949 h 431604"/>
                <a:gd name="connsiteX3" fmla="*/ 615777 w 615777"/>
                <a:gd name="connsiteY3" fmla="*/ 431604 h 431604"/>
                <a:gd name="connsiteX4" fmla="*/ 615777 w 615777"/>
                <a:gd name="connsiteY4" fmla="*/ 431604 h 431604"/>
                <a:gd name="connsiteX5" fmla="*/ 0 w 615777"/>
                <a:gd name="connsiteY5" fmla="*/ 431604 h 431604"/>
                <a:gd name="connsiteX6" fmla="*/ 0 w 615777"/>
                <a:gd name="connsiteY6" fmla="*/ 431604 h 431604"/>
                <a:gd name="connsiteX7" fmla="*/ 0 w 615777"/>
                <a:gd name="connsiteY7" fmla="*/ 81949 h 431604"/>
                <a:gd name="connsiteX8" fmla="*/ 81949 w 615777"/>
                <a:gd name="connsiteY8" fmla="*/ 0 h 431604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615777 w 615777"/>
                <a:gd name="connsiteY4" fmla="*/ 431604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107156 w 615777"/>
                <a:gd name="connsiteY5" fmla="*/ 433985 h 433985"/>
                <a:gd name="connsiteX6" fmla="*/ 0 w 615777"/>
                <a:gd name="connsiteY6" fmla="*/ 81949 h 433985"/>
                <a:gd name="connsiteX7" fmla="*/ 81949 w 615777"/>
                <a:gd name="connsiteY7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6"/>
                <a:gd name="connsiteX1" fmla="*/ 533828 w 615777"/>
                <a:gd name="connsiteY1" fmla="*/ 0 h 433986"/>
                <a:gd name="connsiteX2" fmla="*/ 615777 w 615777"/>
                <a:gd name="connsiteY2" fmla="*/ 81949 h 433986"/>
                <a:gd name="connsiteX3" fmla="*/ 494334 w 615777"/>
                <a:gd name="connsiteY3" fmla="*/ 433986 h 433986"/>
                <a:gd name="connsiteX4" fmla="*/ 107156 w 615777"/>
                <a:gd name="connsiteY4" fmla="*/ 433985 h 433986"/>
                <a:gd name="connsiteX5" fmla="*/ 0 w 615777"/>
                <a:gd name="connsiteY5" fmla="*/ 81949 h 433986"/>
                <a:gd name="connsiteX6" fmla="*/ 81949 w 615777"/>
                <a:gd name="connsiteY6" fmla="*/ 0 h 43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5777" h="433986">
                  <a:moveTo>
                    <a:pt x="81949" y="0"/>
                  </a:moveTo>
                  <a:lnTo>
                    <a:pt x="533828" y="0"/>
                  </a:lnTo>
                  <a:cubicBezTo>
                    <a:pt x="579087" y="0"/>
                    <a:pt x="615777" y="36690"/>
                    <a:pt x="615777" y="81949"/>
                  </a:cubicBezTo>
                  <a:lnTo>
                    <a:pt x="494334" y="433986"/>
                  </a:lnTo>
                  <a:lnTo>
                    <a:pt x="107156" y="433985"/>
                  </a:lnTo>
                  <a:lnTo>
                    <a:pt x="0" y="81949"/>
                  </a:lnTo>
                  <a:cubicBezTo>
                    <a:pt x="0" y="36690"/>
                    <a:pt x="36690" y="0"/>
                    <a:pt x="81949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67" name="二等辺三角形 566">
              <a:extLst>
                <a:ext uri="{FF2B5EF4-FFF2-40B4-BE49-F238E27FC236}">
                  <a16:creationId xmlns:a16="http://schemas.microsoft.com/office/drawing/2014/main" id="{4B9FBF99-5246-4192-9F3D-E80441C75DB6}"/>
                </a:ext>
              </a:extLst>
            </p:cNvPr>
            <p:cNvSpPr/>
            <p:nvPr/>
          </p:nvSpPr>
          <p:spPr bwMode="auto">
            <a:xfrm rot="10800000">
              <a:off x="765422" y="4293662"/>
              <a:ext cx="172203" cy="94561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68" name="楕円 567">
              <a:extLst>
                <a:ext uri="{FF2B5EF4-FFF2-40B4-BE49-F238E27FC236}">
                  <a16:creationId xmlns:a16="http://schemas.microsoft.com/office/drawing/2014/main" id="{20654C59-1BA8-41F7-8DC2-0608B0CC21DC}"/>
                </a:ext>
              </a:extLst>
            </p:cNvPr>
            <p:cNvSpPr/>
            <p:nvPr/>
          </p:nvSpPr>
          <p:spPr bwMode="auto">
            <a:xfrm>
              <a:off x="632205" y="3874458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9" name="フリーフォーム: 図形 568">
              <a:extLst>
                <a:ext uri="{FF2B5EF4-FFF2-40B4-BE49-F238E27FC236}">
                  <a16:creationId xmlns:a16="http://schemas.microsoft.com/office/drawing/2014/main" id="{7FD286BA-B905-4666-B175-C27E91BB35F8}"/>
                </a:ext>
              </a:extLst>
            </p:cNvPr>
            <p:cNvSpPr/>
            <p:nvPr/>
          </p:nvSpPr>
          <p:spPr bwMode="auto">
            <a:xfrm>
              <a:off x="600506" y="3837051"/>
              <a:ext cx="497390" cy="514940"/>
            </a:xfrm>
            <a:custGeom>
              <a:avLst/>
              <a:gdLst>
                <a:gd name="connsiteX0" fmla="*/ 248567 w 497390"/>
                <a:gd name="connsiteY0" fmla="*/ 207330 h 514940"/>
                <a:gd name="connsiteX1" fmla="*/ 70531 w 497390"/>
                <a:gd name="connsiteY1" fmla="*/ 222760 h 514940"/>
                <a:gd name="connsiteX2" fmla="*/ 54417 w 497390"/>
                <a:gd name="connsiteY2" fmla="*/ 227423 h 514940"/>
                <a:gd name="connsiteX3" fmla="*/ 45383 w 497390"/>
                <a:gd name="connsiteY3" fmla="*/ 270648 h 514940"/>
                <a:gd name="connsiteX4" fmla="*/ 47668 w 497390"/>
                <a:gd name="connsiteY4" fmla="*/ 292551 h 514940"/>
                <a:gd name="connsiteX5" fmla="*/ 48314 w 497390"/>
                <a:gd name="connsiteY5" fmla="*/ 302493 h 514940"/>
                <a:gd name="connsiteX6" fmla="*/ 48943 w 497390"/>
                <a:gd name="connsiteY6" fmla="*/ 304760 h 514940"/>
                <a:gd name="connsiteX7" fmla="*/ 49513 w 497390"/>
                <a:gd name="connsiteY7" fmla="*/ 310219 h 514940"/>
                <a:gd name="connsiteX8" fmla="*/ 56414 w 497390"/>
                <a:gd name="connsiteY8" fmla="*/ 331698 h 514940"/>
                <a:gd name="connsiteX9" fmla="*/ 84524 w 497390"/>
                <a:gd name="connsiteY9" fmla="*/ 433037 h 514940"/>
                <a:gd name="connsiteX10" fmla="*/ 100415 w 497390"/>
                <a:gd name="connsiteY10" fmla="*/ 468178 h 514940"/>
                <a:gd name="connsiteX11" fmla="*/ 153925 w 497390"/>
                <a:gd name="connsiteY11" fmla="*/ 476296 h 514940"/>
                <a:gd name="connsiteX12" fmla="*/ 248638 w 497390"/>
                <a:gd name="connsiteY12" fmla="*/ 480963 h 514940"/>
                <a:gd name="connsiteX13" fmla="*/ 343351 w 497390"/>
                <a:gd name="connsiteY13" fmla="*/ 476296 h 514940"/>
                <a:gd name="connsiteX14" fmla="*/ 398438 w 497390"/>
                <a:gd name="connsiteY14" fmla="*/ 467939 h 514940"/>
                <a:gd name="connsiteX15" fmla="*/ 414221 w 497390"/>
                <a:gd name="connsiteY15" fmla="*/ 433037 h 514940"/>
                <a:gd name="connsiteX16" fmla="*/ 450431 w 497390"/>
                <a:gd name="connsiteY16" fmla="*/ 302493 h 514940"/>
                <a:gd name="connsiteX17" fmla="*/ 451572 w 497390"/>
                <a:gd name="connsiteY17" fmla="*/ 284906 h 514940"/>
                <a:gd name="connsiteX18" fmla="*/ 450668 w 497390"/>
                <a:gd name="connsiteY18" fmla="*/ 282372 h 514940"/>
                <a:gd name="connsiteX19" fmla="*/ 451893 w 497390"/>
                <a:gd name="connsiteY19" fmla="*/ 270648 h 514940"/>
                <a:gd name="connsiteX20" fmla="*/ 442868 w 497390"/>
                <a:gd name="connsiteY20" fmla="*/ 227467 h 514940"/>
                <a:gd name="connsiteX21" fmla="*/ 426602 w 497390"/>
                <a:gd name="connsiteY21" fmla="*/ 222760 h 514940"/>
                <a:gd name="connsiteX22" fmla="*/ 248567 w 497390"/>
                <a:gd name="connsiteY22" fmla="*/ 207330 h 514940"/>
                <a:gd name="connsiteX23" fmla="*/ 248625 w 497390"/>
                <a:gd name="connsiteY23" fmla="*/ 0 h 514940"/>
                <a:gd name="connsiteX24" fmla="*/ 497250 w 497390"/>
                <a:gd name="connsiteY24" fmla="*/ 248625 h 514940"/>
                <a:gd name="connsiteX25" fmla="*/ 495753 w 497390"/>
                <a:gd name="connsiteY25" fmla="*/ 263471 h 514940"/>
                <a:gd name="connsiteX26" fmla="*/ 496858 w 497390"/>
                <a:gd name="connsiteY26" fmla="*/ 266680 h 514940"/>
                <a:gd name="connsiteX27" fmla="*/ 495462 w 497390"/>
                <a:gd name="connsiteY27" fmla="*/ 288949 h 514940"/>
                <a:gd name="connsiteX28" fmla="*/ 451169 w 497390"/>
                <a:gd name="connsiteY28" fmla="*/ 454253 h 514940"/>
                <a:gd name="connsiteX29" fmla="*/ 431863 w 497390"/>
                <a:gd name="connsiteY29" fmla="*/ 498448 h 514940"/>
                <a:gd name="connsiteX30" fmla="*/ 364479 w 497390"/>
                <a:gd name="connsiteY30" fmla="*/ 509031 h 514940"/>
                <a:gd name="connsiteX31" fmla="*/ 248625 w 497390"/>
                <a:gd name="connsiteY31" fmla="*/ 514940 h 514940"/>
                <a:gd name="connsiteX32" fmla="*/ 132771 w 497390"/>
                <a:gd name="connsiteY32" fmla="*/ 509031 h 514940"/>
                <a:gd name="connsiteX33" fmla="*/ 67316 w 497390"/>
                <a:gd name="connsiteY33" fmla="*/ 498751 h 514940"/>
                <a:gd name="connsiteX34" fmla="*/ 47878 w 497390"/>
                <a:gd name="connsiteY34" fmla="*/ 454253 h 514940"/>
                <a:gd name="connsiteX35" fmla="*/ 13494 w 497390"/>
                <a:gd name="connsiteY35" fmla="*/ 325931 h 514940"/>
                <a:gd name="connsiteX36" fmla="*/ 5051 w 497390"/>
                <a:gd name="connsiteY36" fmla="*/ 298732 h 514940"/>
                <a:gd name="connsiteX37" fmla="*/ 4355 w 497390"/>
                <a:gd name="connsiteY37" fmla="*/ 291821 h 514940"/>
                <a:gd name="connsiteX38" fmla="*/ 3585 w 497390"/>
                <a:gd name="connsiteY38" fmla="*/ 288949 h 514940"/>
                <a:gd name="connsiteX39" fmla="*/ 2796 w 497390"/>
                <a:gd name="connsiteY39" fmla="*/ 276360 h 514940"/>
                <a:gd name="connsiteX40" fmla="*/ 0 w 497390"/>
                <a:gd name="connsiteY40" fmla="*/ 248625 h 514940"/>
                <a:gd name="connsiteX41" fmla="*/ 248625 w 497390"/>
                <a:gd name="connsiteY41" fmla="*/ 0 h 51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97390" h="514940">
                  <a:moveTo>
                    <a:pt x="248567" y="207330"/>
                  </a:moveTo>
                  <a:cubicBezTo>
                    <a:pt x="185414" y="207330"/>
                    <a:pt x="125251" y="212824"/>
                    <a:pt x="70531" y="222760"/>
                  </a:cubicBezTo>
                  <a:lnTo>
                    <a:pt x="54417" y="227423"/>
                  </a:lnTo>
                  <a:lnTo>
                    <a:pt x="45383" y="270648"/>
                  </a:lnTo>
                  <a:lnTo>
                    <a:pt x="47668" y="292551"/>
                  </a:lnTo>
                  <a:lnTo>
                    <a:pt x="48314" y="302493"/>
                  </a:lnTo>
                  <a:lnTo>
                    <a:pt x="48943" y="304760"/>
                  </a:lnTo>
                  <a:lnTo>
                    <a:pt x="49513" y="310219"/>
                  </a:lnTo>
                  <a:lnTo>
                    <a:pt x="56414" y="331698"/>
                  </a:lnTo>
                  <a:lnTo>
                    <a:pt x="84524" y="433037"/>
                  </a:lnTo>
                  <a:lnTo>
                    <a:pt x="100415" y="468178"/>
                  </a:lnTo>
                  <a:lnTo>
                    <a:pt x="153925" y="476296"/>
                  </a:lnTo>
                  <a:cubicBezTo>
                    <a:pt x="184518" y="479356"/>
                    <a:pt x="216194" y="480963"/>
                    <a:pt x="248638" y="480963"/>
                  </a:cubicBezTo>
                  <a:cubicBezTo>
                    <a:pt x="281081" y="480963"/>
                    <a:pt x="312757" y="479356"/>
                    <a:pt x="343351" y="476296"/>
                  </a:cubicBezTo>
                  <a:lnTo>
                    <a:pt x="398438" y="467939"/>
                  </a:lnTo>
                  <a:lnTo>
                    <a:pt x="414221" y="433037"/>
                  </a:lnTo>
                  <a:lnTo>
                    <a:pt x="450431" y="302493"/>
                  </a:lnTo>
                  <a:cubicBezTo>
                    <a:pt x="452072" y="296575"/>
                    <a:pt x="452395" y="290615"/>
                    <a:pt x="451572" y="284906"/>
                  </a:cubicBezTo>
                  <a:lnTo>
                    <a:pt x="450668" y="282372"/>
                  </a:lnTo>
                  <a:lnTo>
                    <a:pt x="451893" y="270648"/>
                  </a:lnTo>
                  <a:lnTo>
                    <a:pt x="442868" y="227467"/>
                  </a:lnTo>
                  <a:lnTo>
                    <a:pt x="426602" y="222760"/>
                  </a:lnTo>
                  <a:cubicBezTo>
                    <a:pt x="371881" y="212824"/>
                    <a:pt x="311718" y="207330"/>
                    <a:pt x="248567" y="207330"/>
                  </a:cubicBezTo>
                  <a:close/>
                  <a:moveTo>
                    <a:pt x="248625" y="0"/>
                  </a:moveTo>
                  <a:cubicBezTo>
                    <a:pt x="385937" y="0"/>
                    <a:pt x="497250" y="111313"/>
                    <a:pt x="497250" y="248625"/>
                  </a:cubicBezTo>
                  <a:lnTo>
                    <a:pt x="495753" y="263471"/>
                  </a:lnTo>
                  <a:lnTo>
                    <a:pt x="496858" y="266680"/>
                  </a:lnTo>
                  <a:cubicBezTo>
                    <a:pt x="497864" y="273909"/>
                    <a:pt x="497470" y="281455"/>
                    <a:pt x="495462" y="288949"/>
                  </a:cubicBezTo>
                  <a:lnTo>
                    <a:pt x="451169" y="454253"/>
                  </a:lnTo>
                  <a:lnTo>
                    <a:pt x="431863" y="498448"/>
                  </a:lnTo>
                  <a:lnTo>
                    <a:pt x="364479" y="509031"/>
                  </a:lnTo>
                  <a:cubicBezTo>
                    <a:pt x="327057" y="512905"/>
                    <a:pt x="288311" y="514940"/>
                    <a:pt x="248625" y="514940"/>
                  </a:cubicBezTo>
                  <a:cubicBezTo>
                    <a:pt x="208939" y="514940"/>
                    <a:pt x="170193" y="512905"/>
                    <a:pt x="132771" y="509031"/>
                  </a:cubicBezTo>
                  <a:lnTo>
                    <a:pt x="67316" y="498751"/>
                  </a:lnTo>
                  <a:lnTo>
                    <a:pt x="47878" y="454253"/>
                  </a:lnTo>
                  <a:lnTo>
                    <a:pt x="13494" y="325931"/>
                  </a:lnTo>
                  <a:lnTo>
                    <a:pt x="5051" y="298732"/>
                  </a:lnTo>
                  <a:lnTo>
                    <a:pt x="4355" y="291821"/>
                  </a:lnTo>
                  <a:lnTo>
                    <a:pt x="3585" y="288949"/>
                  </a:lnTo>
                  <a:lnTo>
                    <a:pt x="2796" y="276360"/>
                  </a:lnTo>
                  <a:lnTo>
                    <a:pt x="0" y="248625"/>
                  </a:lnTo>
                  <a:cubicBezTo>
                    <a:pt x="0" y="111313"/>
                    <a:pt x="111313" y="0"/>
                    <a:pt x="248625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70" name="フリーフォーム: 図形 569">
              <a:extLst>
                <a:ext uri="{FF2B5EF4-FFF2-40B4-BE49-F238E27FC236}">
                  <a16:creationId xmlns:a16="http://schemas.microsoft.com/office/drawing/2014/main" id="{D720D324-04EA-4822-9A17-6EE16FEB49A7}"/>
                </a:ext>
              </a:extLst>
            </p:cNvPr>
            <p:cNvSpPr/>
            <p:nvPr/>
          </p:nvSpPr>
          <p:spPr bwMode="auto">
            <a:xfrm>
              <a:off x="598138" y="4004388"/>
              <a:ext cx="501998" cy="353616"/>
            </a:xfrm>
            <a:custGeom>
              <a:avLst/>
              <a:gdLst>
                <a:gd name="connsiteX0" fmla="*/ 350616 w 501998"/>
                <a:gd name="connsiteY0" fmla="*/ 254426 h 353616"/>
                <a:gd name="connsiteX1" fmla="*/ 338811 w 501998"/>
                <a:gd name="connsiteY1" fmla="*/ 328509 h 353616"/>
                <a:gd name="connsiteX2" fmla="*/ 358297 w 501998"/>
                <a:gd name="connsiteY2" fmla="*/ 327562 h 353616"/>
                <a:gd name="connsiteX3" fmla="*/ 422025 w 501998"/>
                <a:gd name="connsiteY3" fmla="*/ 318028 h 353616"/>
                <a:gd name="connsiteX4" fmla="*/ 433942 w 501998"/>
                <a:gd name="connsiteY4" fmla="*/ 254426 h 353616"/>
                <a:gd name="connsiteX5" fmla="*/ 261369 w 501998"/>
                <a:gd name="connsiteY5" fmla="*/ 254426 h 353616"/>
                <a:gd name="connsiteX6" fmla="*/ 261369 w 501998"/>
                <a:gd name="connsiteY6" fmla="*/ 332272 h 353616"/>
                <a:gd name="connsiteX7" fmla="*/ 317650 w 501998"/>
                <a:gd name="connsiteY7" fmla="*/ 329537 h 353616"/>
                <a:gd name="connsiteX8" fmla="*/ 329619 w 501998"/>
                <a:gd name="connsiteY8" fmla="*/ 254426 h 353616"/>
                <a:gd name="connsiteX9" fmla="*/ 169139 w 501998"/>
                <a:gd name="connsiteY9" fmla="*/ 254426 h 353616"/>
                <a:gd name="connsiteX10" fmla="*/ 181118 w 501998"/>
                <a:gd name="connsiteY10" fmla="*/ 329601 h 353616"/>
                <a:gd name="connsiteX11" fmla="*/ 240632 w 501998"/>
                <a:gd name="connsiteY11" fmla="*/ 332493 h 353616"/>
                <a:gd name="connsiteX12" fmla="*/ 240632 w 501998"/>
                <a:gd name="connsiteY12" fmla="*/ 254426 h 353616"/>
                <a:gd name="connsiteX13" fmla="*/ 64882 w 501998"/>
                <a:gd name="connsiteY13" fmla="*/ 254426 h 353616"/>
                <a:gd name="connsiteX14" fmla="*/ 77258 w 501998"/>
                <a:gd name="connsiteY14" fmla="*/ 318301 h 353616"/>
                <a:gd name="connsiteX15" fmla="*/ 139161 w 501998"/>
                <a:gd name="connsiteY15" fmla="*/ 327562 h 353616"/>
                <a:gd name="connsiteX16" fmla="*/ 159956 w 501998"/>
                <a:gd name="connsiteY16" fmla="*/ 328572 h 353616"/>
                <a:gd name="connsiteX17" fmla="*/ 148140 w 501998"/>
                <a:gd name="connsiteY17" fmla="*/ 254426 h 353616"/>
                <a:gd name="connsiteX18" fmla="*/ 359316 w 501998"/>
                <a:gd name="connsiteY18" fmla="*/ 199838 h 353616"/>
                <a:gd name="connsiteX19" fmla="*/ 353921 w 501998"/>
                <a:gd name="connsiteY19" fmla="*/ 233689 h 353616"/>
                <a:gd name="connsiteX20" fmla="*/ 437827 w 501998"/>
                <a:gd name="connsiteY20" fmla="*/ 233689 h 353616"/>
                <a:gd name="connsiteX21" fmla="*/ 444169 w 501998"/>
                <a:gd name="connsiteY21" fmla="*/ 199838 h 353616"/>
                <a:gd name="connsiteX22" fmla="*/ 261369 w 501998"/>
                <a:gd name="connsiteY22" fmla="*/ 199838 h 353616"/>
                <a:gd name="connsiteX23" fmla="*/ 261369 w 501998"/>
                <a:gd name="connsiteY23" fmla="*/ 233689 h 353616"/>
                <a:gd name="connsiteX24" fmla="*/ 332923 w 501998"/>
                <a:gd name="connsiteY24" fmla="*/ 233689 h 353616"/>
                <a:gd name="connsiteX25" fmla="*/ 338318 w 501998"/>
                <a:gd name="connsiteY25" fmla="*/ 199838 h 353616"/>
                <a:gd name="connsiteX26" fmla="*/ 160440 w 501998"/>
                <a:gd name="connsiteY26" fmla="*/ 199838 h 353616"/>
                <a:gd name="connsiteX27" fmla="*/ 165834 w 501998"/>
                <a:gd name="connsiteY27" fmla="*/ 233689 h 353616"/>
                <a:gd name="connsiteX28" fmla="*/ 240632 w 501998"/>
                <a:gd name="connsiteY28" fmla="*/ 233689 h 353616"/>
                <a:gd name="connsiteX29" fmla="*/ 240632 w 501998"/>
                <a:gd name="connsiteY29" fmla="*/ 199838 h 353616"/>
                <a:gd name="connsiteX30" fmla="*/ 54306 w 501998"/>
                <a:gd name="connsiteY30" fmla="*/ 199838 h 353616"/>
                <a:gd name="connsiteX31" fmla="*/ 60865 w 501998"/>
                <a:gd name="connsiteY31" fmla="*/ 233689 h 353616"/>
                <a:gd name="connsiteX32" fmla="*/ 144836 w 501998"/>
                <a:gd name="connsiteY32" fmla="*/ 233689 h 353616"/>
                <a:gd name="connsiteX33" fmla="*/ 139442 w 501998"/>
                <a:gd name="connsiteY33" fmla="*/ 199838 h 353616"/>
                <a:gd name="connsiteX34" fmla="*/ 248646 w 501998"/>
                <a:gd name="connsiteY34" fmla="*/ 20730 h 353616"/>
                <a:gd name="connsiteX35" fmla="*/ 42687 w 501998"/>
                <a:gd name="connsiteY35" fmla="*/ 38332 h 353616"/>
                <a:gd name="connsiteX36" fmla="*/ 24045 w 501998"/>
                <a:gd name="connsiteY36" fmla="*/ 43652 h 353616"/>
                <a:gd name="connsiteX37" fmla="*/ 50288 w 501998"/>
                <a:gd name="connsiteY37" fmla="*/ 179101 h 353616"/>
                <a:gd name="connsiteX38" fmla="*/ 448055 w 501998"/>
                <a:gd name="connsiteY38" fmla="*/ 179101 h 353616"/>
                <a:gd name="connsiteX39" fmla="*/ 473423 w 501998"/>
                <a:gd name="connsiteY39" fmla="*/ 43702 h 353616"/>
                <a:gd name="connsiteX40" fmla="*/ 454606 w 501998"/>
                <a:gd name="connsiteY40" fmla="*/ 38332 h 353616"/>
                <a:gd name="connsiteX41" fmla="*/ 248646 w 501998"/>
                <a:gd name="connsiteY41" fmla="*/ 20730 h 353616"/>
                <a:gd name="connsiteX42" fmla="*/ 250901 w 501998"/>
                <a:gd name="connsiteY42" fmla="*/ 0 h 353616"/>
                <a:gd name="connsiteX43" fmla="*/ 480978 w 501998"/>
                <a:gd name="connsiteY43" fmla="*/ 19940 h 353616"/>
                <a:gd name="connsiteX44" fmla="*/ 501998 w 501998"/>
                <a:gd name="connsiteY44" fmla="*/ 26024 h 353616"/>
                <a:gd name="connsiteX45" fmla="*/ 444581 w 501998"/>
                <a:gd name="connsiteY45" fmla="*/ 336785 h 353616"/>
                <a:gd name="connsiteX46" fmla="*/ 373391 w 501998"/>
                <a:gd name="connsiteY46" fmla="*/ 347585 h 353616"/>
                <a:gd name="connsiteX47" fmla="*/ 250994 w 501998"/>
                <a:gd name="connsiteY47" fmla="*/ 353616 h 353616"/>
                <a:gd name="connsiteX48" fmla="*/ 128595 w 501998"/>
                <a:gd name="connsiteY48" fmla="*/ 347585 h 353616"/>
                <a:gd name="connsiteX49" fmla="*/ 59444 w 501998"/>
                <a:gd name="connsiteY49" fmla="*/ 337094 h 353616"/>
                <a:gd name="connsiteX50" fmla="*/ 0 w 501998"/>
                <a:gd name="connsiteY50" fmla="*/ 25967 h 353616"/>
                <a:gd name="connsiteX51" fmla="*/ 20824 w 501998"/>
                <a:gd name="connsiteY51" fmla="*/ 19940 h 353616"/>
                <a:gd name="connsiteX52" fmla="*/ 250901 w 501998"/>
                <a:gd name="connsiteY52" fmla="*/ 0 h 35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1998" h="353616">
                  <a:moveTo>
                    <a:pt x="350616" y="254426"/>
                  </a:moveTo>
                  <a:lnTo>
                    <a:pt x="338811" y="328509"/>
                  </a:lnTo>
                  <a:lnTo>
                    <a:pt x="358297" y="327562"/>
                  </a:lnTo>
                  <a:lnTo>
                    <a:pt x="422025" y="318028"/>
                  </a:lnTo>
                  <a:lnTo>
                    <a:pt x="433942" y="254426"/>
                  </a:lnTo>
                  <a:close/>
                  <a:moveTo>
                    <a:pt x="261369" y="254426"/>
                  </a:moveTo>
                  <a:lnTo>
                    <a:pt x="261369" y="332272"/>
                  </a:lnTo>
                  <a:lnTo>
                    <a:pt x="317650" y="329537"/>
                  </a:lnTo>
                  <a:lnTo>
                    <a:pt x="329619" y="254426"/>
                  </a:lnTo>
                  <a:close/>
                  <a:moveTo>
                    <a:pt x="169139" y="254426"/>
                  </a:moveTo>
                  <a:lnTo>
                    <a:pt x="181118" y="329601"/>
                  </a:lnTo>
                  <a:lnTo>
                    <a:pt x="240632" y="332493"/>
                  </a:lnTo>
                  <a:lnTo>
                    <a:pt x="240632" y="254426"/>
                  </a:lnTo>
                  <a:close/>
                  <a:moveTo>
                    <a:pt x="64882" y="254426"/>
                  </a:moveTo>
                  <a:lnTo>
                    <a:pt x="77258" y="318301"/>
                  </a:lnTo>
                  <a:lnTo>
                    <a:pt x="139161" y="327562"/>
                  </a:lnTo>
                  <a:lnTo>
                    <a:pt x="159956" y="328572"/>
                  </a:lnTo>
                  <a:lnTo>
                    <a:pt x="148140" y="254426"/>
                  </a:lnTo>
                  <a:close/>
                  <a:moveTo>
                    <a:pt x="359316" y="199838"/>
                  </a:moveTo>
                  <a:lnTo>
                    <a:pt x="353921" y="233689"/>
                  </a:lnTo>
                  <a:lnTo>
                    <a:pt x="437827" y="233689"/>
                  </a:lnTo>
                  <a:lnTo>
                    <a:pt x="444169" y="199838"/>
                  </a:lnTo>
                  <a:close/>
                  <a:moveTo>
                    <a:pt x="261369" y="199838"/>
                  </a:moveTo>
                  <a:lnTo>
                    <a:pt x="261369" y="233689"/>
                  </a:lnTo>
                  <a:lnTo>
                    <a:pt x="332923" y="233689"/>
                  </a:lnTo>
                  <a:lnTo>
                    <a:pt x="338318" y="199838"/>
                  </a:lnTo>
                  <a:close/>
                  <a:moveTo>
                    <a:pt x="160440" y="199838"/>
                  </a:moveTo>
                  <a:lnTo>
                    <a:pt x="165834" y="233689"/>
                  </a:lnTo>
                  <a:lnTo>
                    <a:pt x="240632" y="233689"/>
                  </a:lnTo>
                  <a:lnTo>
                    <a:pt x="240632" y="199838"/>
                  </a:lnTo>
                  <a:close/>
                  <a:moveTo>
                    <a:pt x="54306" y="199838"/>
                  </a:moveTo>
                  <a:lnTo>
                    <a:pt x="60865" y="233689"/>
                  </a:lnTo>
                  <a:lnTo>
                    <a:pt x="144836" y="233689"/>
                  </a:lnTo>
                  <a:lnTo>
                    <a:pt x="139442" y="199838"/>
                  </a:lnTo>
                  <a:close/>
                  <a:moveTo>
                    <a:pt x="248646" y="20730"/>
                  </a:moveTo>
                  <a:cubicBezTo>
                    <a:pt x="175589" y="20730"/>
                    <a:pt x="105990" y="26997"/>
                    <a:pt x="42687" y="38332"/>
                  </a:cubicBezTo>
                  <a:lnTo>
                    <a:pt x="24045" y="43652"/>
                  </a:lnTo>
                  <a:lnTo>
                    <a:pt x="50288" y="179101"/>
                  </a:lnTo>
                  <a:lnTo>
                    <a:pt x="448055" y="179101"/>
                  </a:lnTo>
                  <a:lnTo>
                    <a:pt x="473423" y="43702"/>
                  </a:lnTo>
                  <a:lnTo>
                    <a:pt x="454606" y="38332"/>
                  </a:lnTo>
                  <a:cubicBezTo>
                    <a:pt x="391302" y="26997"/>
                    <a:pt x="321703" y="20730"/>
                    <a:pt x="248646" y="20730"/>
                  </a:cubicBezTo>
                  <a:close/>
                  <a:moveTo>
                    <a:pt x="250901" y="0"/>
                  </a:moveTo>
                  <a:cubicBezTo>
                    <a:pt x="332513" y="0"/>
                    <a:pt x="410261" y="7100"/>
                    <a:pt x="480978" y="19940"/>
                  </a:cubicBezTo>
                  <a:lnTo>
                    <a:pt x="501998" y="26024"/>
                  </a:lnTo>
                  <a:lnTo>
                    <a:pt x="444581" y="336785"/>
                  </a:lnTo>
                  <a:lnTo>
                    <a:pt x="373391" y="347585"/>
                  </a:lnTo>
                  <a:cubicBezTo>
                    <a:pt x="333856" y="351540"/>
                    <a:pt x="292920" y="353616"/>
                    <a:pt x="250994" y="353616"/>
                  </a:cubicBezTo>
                  <a:cubicBezTo>
                    <a:pt x="209067" y="353616"/>
                    <a:pt x="168131" y="351540"/>
                    <a:pt x="128595" y="347585"/>
                  </a:cubicBezTo>
                  <a:lnTo>
                    <a:pt x="59444" y="337094"/>
                  </a:lnTo>
                  <a:lnTo>
                    <a:pt x="0" y="25967"/>
                  </a:lnTo>
                  <a:lnTo>
                    <a:pt x="20824" y="19940"/>
                  </a:lnTo>
                  <a:cubicBezTo>
                    <a:pt x="91540" y="7100"/>
                    <a:pt x="169289" y="0"/>
                    <a:pt x="25090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48C8A1FC-AE5D-40B0-A2B1-55F5BC490C68}"/>
              </a:ext>
            </a:extLst>
          </p:cNvPr>
          <p:cNvGrpSpPr/>
          <p:nvPr/>
        </p:nvGrpSpPr>
        <p:grpSpPr>
          <a:xfrm>
            <a:off x="1316325" y="3837051"/>
            <a:ext cx="749403" cy="887326"/>
            <a:chOff x="1316325" y="3837051"/>
            <a:chExt cx="749403" cy="887326"/>
          </a:xfrm>
        </p:grpSpPr>
        <p:sp>
          <p:nvSpPr>
            <p:cNvPr id="563" name="四角形: 上の 2 つの角を丸める 5">
              <a:extLst>
                <a:ext uri="{FF2B5EF4-FFF2-40B4-BE49-F238E27FC236}">
                  <a16:creationId xmlns:a16="http://schemas.microsoft.com/office/drawing/2014/main" id="{AC9FB95A-9E72-46D9-AF19-B3E6281D7AD8}"/>
                </a:ext>
              </a:extLst>
            </p:cNvPr>
            <p:cNvSpPr/>
            <p:nvPr/>
          </p:nvSpPr>
          <p:spPr bwMode="auto">
            <a:xfrm>
              <a:off x="1379158" y="4290391"/>
              <a:ext cx="615777" cy="433986"/>
            </a:xfrm>
            <a:custGeom>
              <a:avLst/>
              <a:gdLst>
                <a:gd name="connsiteX0" fmla="*/ 81949 w 615777"/>
                <a:gd name="connsiteY0" fmla="*/ 0 h 431604"/>
                <a:gd name="connsiteX1" fmla="*/ 533828 w 615777"/>
                <a:gd name="connsiteY1" fmla="*/ 0 h 431604"/>
                <a:gd name="connsiteX2" fmla="*/ 615777 w 615777"/>
                <a:gd name="connsiteY2" fmla="*/ 81949 h 431604"/>
                <a:gd name="connsiteX3" fmla="*/ 615777 w 615777"/>
                <a:gd name="connsiteY3" fmla="*/ 431604 h 431604"/>
                <a:gd name="connsiteX4" fmla="*/ 615777 w 615777"/>
                <a:gd name="connsiteY4" fmla="*/ 431604 h 431604"/>
                <a:gd name="connsiteX5" fmla="*/ 0 w 615777"/>
                <a:gd name="connsiteY5" fmla="*/ 431604 h 431604"/>
                <a:gd name="connsiteX6" fmla="*/ 0 w 615777"/>
                <a:gd name="connsiteY6" fmla="*/ 431604 h 431604"/>
                <a:gd name="connsiteX7" fmla="*/ 0 w 615777"/>
                <a:gd name="connsiteY7" fmla="*/ 81949 h 431604"/>
                <a:gd name="connsiteX8" fmla="*/ 81949 w 615777"/>
                <a:gd name="connsiteY8" fmla="*/ 0 h 431604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615777 w 615777"/>
                <a:gd name="connsiteY4" fmla="*/ 431604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107156 w 615777"/>
                <a:gd name="connsiteY5" fmla="*/ 433985 h 433985"/>
                <a:gd name="connsiteX6" fmla="*/ 0 w 615777"/>
                <a:gd name="connsiteY6" fmla="*/ 81949 h 433985"/>
                <a:gd name="connsiteX7" fmla="*/ 81949 w 615777"/>
                <a:gd name="connsiteY7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6"/>
                <a:gd name="connsiteX1" fmla="*/ 533828 w 615777"/>
                <a:gd name="connsiteY1" fmla="*/ 0 h 433986"/>
                <a:gd name="connsiteX2" fmla="*/ 615777 w 615777"/>
                <a:gd name="connsiteY2" fmla="*/ 81949 h 433986"/>
                <a:gd name="connsiteX3" fmla="*/ 494334 w 615777"/>
                <a:gd name="connsiteY3" fmla="*/ 433986 h 433986"/>
                <a:gd name="connsiteX4" fmla="*/ 107156 w 615777"/>
                <a:gd name="connsiteY4" fmla="*/ 433985 h 433986"/>
                <a:gd name="connsiteX5" fmla="*/ 0 w 615777"/>
                <a:gd name="connsiteY5" fmla="*/ 81949 h 433986"/>
                <a:gd name="connsiteX6" fmla="*/ 81949 w 615777"/>
                <a:gd name="connsiteY6" fmla="*/ 0 h 43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5777" h="433986">
                  <a:moveTo>
                    <a:pt x="81949" y="0"/>
                  </a:moveTo>
                  <a:lnTo>
                    <a:pt x="533828" y="0"/>
                  </a:lnTo>
                  <a:cubicBezTo>
                    <a:pt x="579087" y="0"/>
                    <a:pt x="615777" y="36690"/>
                    <a:pt x="615777" y="81949"/>
                  </a:cubicBezTo>
                  <a:lnTo>
                    <a:pt x="494334" y="433986"/>
                  </a:lnTo>
                  <a:lnTo>
                    <a:pt x="107156" y="433985"/>
                  </a:lnTo>
                  <a:lnTo>
                    <a:pt x="0" y="81949"/>
                  </a:lnTo>
                  <a:cubicBezTo>
                    <a:pt x="0" y="36690"/>
                    <a:pt x="36690" y="0"/>
                    <a:pt x="81949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64" name="楕円 563">
              <a:extLst>
                <a:ext uri="{FF2B5EF4-FFF2-40B4-BE49-F238E27FC236}">
                  <a16:creationId xmlns:a16="http://schemas.microsoft.com/office/drawing/2014/main" id="{04B71C48-1EA2-4761-888B-C0B9EA85D87F}"/>
                </a:ext>
              </a:extLst>
            </p:cNvPr>
            <p:cNvSpPr/>
            <p:nvPr/>
          </p:nvSpPr>
          <p:spPr bwMode="auto">
            <a:xfrm>
              <a:off x="1753474" y="4248443"/>
              <a:ext cx="312254" cy="13978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65" name="楕円 564">
              <a:extLst>
                <a:ext uri="{FF2B5EF4-FFF2-40B4-BE49-F238E27FC236}">
                  <a16:creationId xmlns:a16="http://schemas.microsoft.com/office/drawing/2014/main" id="{F7AE9D3F-307E-412D-A200-3F576800A552}"/>
                </a:ext>
              </a:extLst>
            </p:cNvPr>
            <p:cNvSpPr/>
            <p:nvPr/>
          </p:nvSpPr>
          <p:spPr bwMode="auto">
            <a:xfrm>
              <a:off x="1316325" y="4248443"/>
              <a:ext cx="312254" cy="13978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71" name="二等辺三角形 570">
              <a:extLst>
                <a:ext uri="{FF2B5EF4-FFF2-40B4-BE49-F238E27FC236}">
                  <a16:creationId xmlns:a16="http://schemas.microsoft.com/office/drawing/2014/main" id="{8A8AD867-8A52-41DE-BBBE-5E9905891294}"/>
                </a:ext>
              </a:extLst>
            </p:cNvPr>
            <p:cNvSpPr/>
            <p:nvPr/>
          </p:nvSpPr>
          <p:spPr bwMode="auto">
            <a:xfrm rot="10800000">
              <a:off x="1603337" y="4293662"/>
              <a:ext cx="172203" cy="94561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72" name="楕円 571">
              <a:extLst>
                <a:ext uri="{FF2B5EF4-FFF2-40B4-BE49-F238E27FC236}">
                  <a16:creationId xmlns:a16="http://schemas.microsoft.com/office/drawing/2014/main" id="{56D0C3C6-7EA3-4550-A7FD-F096905BC20C}"/>
                </a:ext>
              </a:extLst>
            </p:cNvPr>
            <p:cNvSpPr/>
            <p:nvPr/>
          </p:nvSpPr>
          <p:spPr bwMode="auto">
            <a:xfrm>
              <a:off x="1470120" y="3874458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3" name="フリーフォーム: 図形 572">
              <a:extLst>
                <a:ext uri="{FF2B5EF4-FFF2-40B4-BE49-F238E27FC236}">
                  <a16:creationId xmlns:a16="http://schemas.microsoft.com/office/drawing/2014/main" id="{D826031D-A193-4E5E-A970-91879BB54647}"/>
                </a:ext>
              </a:extLst>
            </p:cNvPr>
            <p:cNvSpPr/>
            <p:nvPr/>
          </p:nvSpPr>
          <p:spPr bwMode="auto">
            <a:xfrm>
              <a:off x="1438421" y="3837051"/>
              <a:ext cx="497390" cy="514940"/>
            </a:xfrm>
            <a:custGeom>
              <a:avLst/>
              <a:gdLst>
                <a:gd name="connsiteX0" fmla="*/ 248567 w 497390"/>
                <a:gd name="connsiteY0" fmla="*/ 207330 h 514940"/>
                <a:gd name="connsiteX1" fmla="*/ 70531 w 497390"/>
                <a:gd name="connsiteY1" fmla="*/ 222760 h 514940"/>
                <a:gd name="connsiteX2" fmla="*/ 54417 w 497390"/>
                <a:gd name="connsiteY2" fmla="*/ 227423 h 514940"/>
                <a:gd name="connsiteX3" fmla="*/ 45383 w 497390"/>
                <a:gd name="connsiteY3" fmla="*/ 270648 h 514940"/>
                <a:gd name="connsiteX4" fmla="*/ 47668 w 497390"/>
                <a:gd name="connsiteY4" fmla="*/ 292551 h 514940"/>
                <a:gd name="connsiteX5" fmla="*/ 48314 w 497390"/>
                <a:gd name="connsiteY5" fmla="*/ 302493 h 514940"/>
                <a:gd name="connsiteX6" fmla="*/ 48943 w 497390"/>
                <a:gd name="connsiteY6" fmla="*/ 304760 h 514940"/>
                <a:gd name="connsiteX7" fmla="*/ 49513 w 497390"/>
                <a:gd name="connsiteY7" fmla="*/ 310219 h 514940"/>
                <a:gd name="connsiteX8" fmla="*/ 56414 w 497390"/>
                <a:gd name="connsiteY8" fmla="*/ 331698 h 514940"/>
                <a:gd name="connsiteX9" fmla="*/ 84524 w 497390"/>
                <a:gd name="connsiteY9" fmla="*/ 433037 h 514940"/>
                <a:gd name="connsiteX10" fmla="*/ 100415 w 497390"/>
                <a:gd name="connsiteY10" fmla="*/ 468178 h 514940"/>
                <a:gd name="connsiteX11" fmla="*/ 153925 w 497390"/>
                <a:gd name="connsiteY11" fmla="*/ 476296 h 514940"/>
                <a:gd name="connsiteX12" fmla="*/ 248638 w 497390"/>
                <a:gd name="connsiteY12" fmla="*/ 480963 h 514940"/>
                <a:gd name="connsiteX13" fmla="*/ 343351 w 497390"/>
                <a:gd name="connsiteY13" fmla="*/ 476296 h 514940"/>
                <a:gd name="connsiteX14" fmla="*/ 398438 w 497390"/>
                <a:gd name="connsiteY14" fmla="*/ 467939 h 514940"/>
                <a:gd name="connsiteX15" fmla="*/ 414221 w 497390"/>
                <a:gd name="connsiteY15" fmla="*/ 433037 h 514940"/>
                <a:gd name="connsiteX16" fmla="*/ 450431 w 497390"/>
                <a:gd name="connsiteY16" fmla="*/ 302493 h 514940"/>
                <a:gd name="connsiteX17" fmla="*/ 451572 w 497390"/>
                <a:gd name="connsiteY17" fmla="*/ 284906 h 514940"/>
                <a:gd name="connsiteX18" fmla="*/ 450668 w 497390"/>
                <a:gd name="connsiteY18" fmla="*/ 282372 h 514940"/>
                <a:gd name="connsiteX19" fmla="*/ 451893 w 497390"/>
                <a:gd name="connsiteY19" fmla="*/ 270648 h 514940"/>
                <a:gd name="connsiteX20" fmla="*/ 442868 w 497390"/>
                <a:gd name="connsiteY20" fmla="*/ 227467 h 514940"/>
                <a:gd name="connsiteX21" fmla="*/ 426602 w 497390"/>
                <a:gd name="connsiteY21" fmla="*/ 222760 h 514940"/>
                <a:gd name="connsiteX22" fmla="*/ 248567 w 497390"/>
                <a:gd name="connsiteY22" fmla="*/ 207330 h 514940"/>
                <a:gd name="connsiteX23" fmla="*/ 248625 w 497390"/>
                <a:gd name="connsiteY23" fmla="*/ 0 h 514940"/>
                <a:gd name="connsiteX24" fmla="*/ 497250 w 497390"/>
                <a:gd name="connsiteY24" fmla="*/ 248625 h 514940"/>
                <a:gd name="connsiteX25" fmla="*/ 495753 w 497390"/>
                <a:gd name="connsiteY25" fmla="*/ 263471 h 514940"/>
                <a:gd name="connsiteX26" fmla="*/ 496858 w 497390"/>
                <a:gd name="connsiteY26" fmla="*/ 266680 h 514940"/>
                <a:gd name="connsiteX27" fmla="*/ 495462 w 497390"/>
                <a:gd name="connsiteY27" fmla="*/ 288949 h 514940"/>
                <a:gd name="connsiteX28" fmla="*/ 451169 w 497390"/>
                <a:gd name="connsiteY28" fmla="*/ 454253 h 514940"/>
                <a:gd name="connsiteX29" fmla="*/ 431863 w 497390"/>
                <a:gd name="connsiteY29" fmla="*/ 498448 h 514940"/>
                <a:gd name="connsiteX30" fmla="*/ 364479 w 497390"/>
                <a:gd name="connsiteY30" fmla="*/ 509031 h 514940"/>
                <a:gd name="connsiteX31" fmla="*/ 248625 w 497390"/>
                <a:gd name="connsiteY31" fmla="*/ 514940 h 514940"/>
                <a:gd name="connsiteX32" fmla="*/ 132771 w 497390"/>
                <a:gd name="connsiteY32" fmla="*/ 509031 h 514940"/>
                <a:gd name="connsiteX33" fmla="*/ 67316 w 497390"/>
                <a:gd name="connsiteY33" fmla="*/ 498751 h 514940"/>
                <a:gd name="connsiteX34" fmla="*/ 47878 w 497390"/>
                <a:gd name="connsiteY34" fmla="*/ 454253 h 514940"/>
                <a:gd name="connsiteX35" fmla="*/ 13494 w 497390"/>
                <a:gd name="connsiteY35" fmla="*/ 325931 h 514940"/>
                <a:gd name="connsiteX36" fmla="*/ 5051 w 497390"/>
                <a:gd name="connsiteY36" fmla="*/ 298732 h 514940"/>
                <a:gd name="connsiteX37" fmla="*/ 4355 w 497390"/>
                <a:gd name="connsiteY37" fmla="*/ 291821 h 514940"/>
                <a:gd name="connsiteX38" fmla="*/ 3585 w 497390"/>
                <a:gd name="connsiteY38" fmla="*/ 288949 h 514940"/>
                <a:gd name="connsiteX39" fmla="*/ 2796 w 497390"/>
                <a:gd name="connsiteY39" fmla="*/ 276360 h 514940"/>
                <a:gd name="connsiteX40" fmla="*/ 0 w 497390"/>
                <a:gd name="connsiteY40" fmla="*/ 248625 h 514940"/>
                <a:gd name="connsiteX41" fmla="*/ 248625 w 497390"/>
                <a:gd name="connsiteY41" fmla="*/ 0 h 51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97390" h="514940">
                  <a:moveTo>
                    <a:pt x="248567" y="207330"/>
                  </a:moveTo>
                  <a:cubicBezTo>
                    <a:pt x="185414" y="207330"/>
                    <a:pt x="125251" y="212824"/>
                    <a:pt x="70531" y="222760"/>
                  </a:cubicBezTo>
                  <a:lnTo>
                    <a:pt x="54417" y="227423"/>
                  </a:lnTo>
                  <a:lnTo>
                    <a:pt x="45383" y="270648"/>
                  </a:lnTo>
                  <a:lnTo>
                    <a:pt x="47668" y="292551"/>
                  </a:lnTo>
                  <a:lnTo>
                    <a:pt x="48314" y="302493"/>
                  </a:lnTo>
                  <a:lnTo>
                    <a:pt x="48943" y="304760"/>
                  </a:lnTo>
                  <a:lnTo>
                    <a:pt x="49513" y="310219"/>
                  </a:lnTo>
                  <a:lnTo>
                    <a:pt x="56414" y="331698"/>
                  </a:lnTo>
                  <a:lnTo>
                    <a:pt x="84524" y="433037"/>
                  </a:lnTo>
                  <a:lnTo>
                    <a:pt x="100415" y="468178"/>
                  </a:lnTo>
                  <a:lnTo>
                    <a:pt x="153925" y="476296"/>
                  </a:lnTo>
                  <a:cubicBezTo>
                    <a:pt x="184518" y="479356"/>
                    <a:pt x="216194" y="480963"/>
                    <a:pt x="248638" y="480963"/>
                  </a:cubicBezTo>
                  <a:cubicBezTo>
                    <a:pt x="281081" y="480963"/>
                    <a:pt x="312757" y="479356"/>
                    <a:pt x="343351" y="476296"/>
                  </a:cubicBezTo>
                  <a:lnTo>
                    <a:pt x="398438" y="467939"/>
                  </a:lnTo>
                  <a:lnTo>
                    <a:pt x="414221" y="433037"/>
                  </a:lnTo>
                  <a:lnTo>
                    <a:pt x="450431" y="302493"/>
                  </a:lnTo>
                  <a:cubicBezTo>
                    <a:pt x="452072" y="296575"/>
                    <a:pt x="452395" y="290615"/>
                    <a:pt x="451572" y="284906"/>
                  </a:cubicBezTo>
                  <a:lnTo>
                    <a:pt x="450668" y="282372"/>
                  </a:lnTo>
                  <a:lnTo>
                    <a:pt x="451893" y="270648"/>
                  </a:lnTo>
                  <a:lnTo>
                    <a:pt x="442868" y="227467"/>
                  </a:lnTo>
                  <a:lnTo>
                    <a:pt x="426602" y="222760"/>
                  </a:lnTo>
                  <a:cubicBezTo>
                    <a:pt x="371881" y="212824"/>
                    <a:pt x="311718" y="207330"/>
                    <a:pt x="248567" y="207330"/>
                  </a:cubicBezTo>
                  <a:close/>
                  <a:moveTo>
                    <a:pt x="248625" y="0"/>
                  </a:moveTo>
                  <a:cubicBezTo>
                    <a:pt x="385937" y="0"/>
                    <a:pt x="497250" y="111313"/>
                    <a:pt x="497250" y="248625"/>
                  </a:cubicBezTo>
                  <a:lnTo>
                    <a:pt x="495753" y="263471"/>
                  </a:lnTo>
                  <a:lnTo>
                    <a:pt x="496858" y="266680"/>
                  </a:lnTo>
                  <a:cubicBezTo>
                    <a:pt x="497864" y="273909"/>
                    <a:pt x="497470" y="281455"/>
                    <a:pt x="495462" y="288949"/>
                  </a:cubicBezTo>
                  <a:lnTo>
                    <a:pt x="451169" y="454253"/>
                  </a:lnTo>
                  <a:lnTo>
                    <a:pt x="431863" y="498448"/>
                  </a:lnTo>
                  <a:lnTo>
                    <a:pt x="364479" y="509031"/>
                  </a:lnTo>
                  <a:cubicBezTo>
                    <a:pt x="327057" y="512905"/>
                    <a:pt x="288311" y="514940"/>
                    <a:pt x="248625" y="514940"/>
                  </a:cubicBezTo>
                  <a:cubicBezTo>
                    <a:pt x="208939" y="514940"/>
                    <a:pt x="170193" y="512905"/>
                    <a:pt x="132771" y="509031"/>
                  </a:cubicBezTo>
                  <a:lnTo>
                    <a:pt x="67316" y="498751"/>
                  </a:lnTo>
                  <a:lnTo>
                    <a:pt x="47878" y="454253"/>
                  </a:lnTo>
                  <a:lnTo>
                    <a:pt x="13494" y="325931"/>
                  </a:lnTo>
                  <a:lnTo>
                    <a:pt x="5051" y="298732"/>
                  </a:lnTo>
                  <a:lnTo>
                    <a:pt x="4355" y="291821"/>
                  </a:lnTo>
                  <a:lnTo>
                    <a:pt x="3585" y="288949"/>
                  </a:lnTo>
                  <a:lnTo>
                    <a:pt x="2796" y="276360"/>
                  </a:lnTo>
                  <a:lnTo>
                    <a:pt x="0" y="248625"/>
                  </a:lnTo>
                  <a:cubicBezTo>
                    <a:pt x="0" y="111313"/>
                    <a:pt x="111313" y="0"/>
                    <a:pt x="248625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74" name="フリーフォーム: 図形 573">
              <a:extLst>
                <a:ext uri="{FF2B5EF4-FFF2-40B4-BE49-F238E27FC236}">
                  <a16:creationId xmlns:a16="http://schemas.microsoft.com/office/drawing/2014/main" id="{C93EF6D4-45FA-4476-B69F-C0B85A8465B2}"/>
                </a:ext>
              </a:extLst>
            </p:cNvPr>
            <p:cNvSpPr/>
            <p:nvPr/>
          </p:nvSpPr>
          <p:spPr bwMode="auto">
            <a:xfrm>
              <a:off x="1436053" y="4004388"/>
              <a:ext cx="501998" cy="353616"/>
            </a:xfrm>
            <a:custGeom>
              <a:avLst/>
              <a:gdLst>
                <a:gd name="connsiteX0" fmla="*/ 350616 w 501998"/>
                <a:gd name="connsiteY0" fmla="*/ 254426 h 353616"/>
                <a:gd name="connsiteX1" fmla="*/ 338811 w 501998"/>
                <a:gd name="connsiteY1" fmla="*/ 328509 h 353616"/>
                <a:gd name="connsiteX2" fmla="*/ 358297 w 501998"/>
                <a:gd name="connsiteY2" fmla="*/ 327562 h 353616"/>
                <a:gd name="connsiteX3" fmla="*/ 422025 w 501998"/>
                <a:gd name="connsiteY3" fmla="*/ 318028 h 353616"/>
                <a:gd name="connsiteX4" fmla="*/ 433942 w 501998"/>
                <a:gd name="connsiteY4" fmla="*/ 254426 h 353616"/>
                <a:gd name="connsiteX5" fmla="*/ 261369 w 501998"/>
                <a:gd name="connsiteY5" fmla="*/ 254426 h 353616"/>
                <a:gd name="connsiteX6" fmla="*/ 261369 w 501998"/>
                <a:gd name="connsiteY6" fmla="*/ 332272 h 353616"/>
                <a:gd name="connsiteX7" fmla="*/ 317650 w 501998"/>
                <a:gd name="connsiteY7" fmla="*/ 329537 h 353616"/>
                <a:gd name="connsiteX8" fmla="*/ 329619 w 501998"/>
                <a:gd name="connsiteY8" fmla="*/ 254426 h 353616"/>
                <a:gd name="connsiteX9" fmla="*/ 169139 w 501998"/>
                <a:gd name="connsiteY9" fmla="*/ 254426 h 353616"/>
                <a:gd name="connsiteX10" fmla="*/ 181118 w 501998"/>
                <a:gd name="connsiteY10" fmla="*/ 329601 h 353616"/>
                <a:gd name="connsiteX11" fmla="*/ 240632 w 501998"/>
                <a:gd name="connsiteY11" fmla="*/ 332493 h 353616"/>
                <a:gd name="connsiteX12" fmla="*/ 240632 w 501998"/>
                <a:gd name="connsiteY12" fmla="*/ 254426 h 353616"/>
                <a:gd name="connsiteX13" fmla="*/ 64882 w 501998"/>
                <a:gd name="connsiteY13" fmla="*/ 254426 h 353616"/>
                <a:gd name="connsiteX14" fmla="*/ 77258 w 501998"/>
                <a:gd name="connsiteY14" fmla="*/ 318301 h 353616"/>
                <a:gd name="connsiteX15" fmla="*/ 139161 w 501998"/>
                <a:gd name="connsiteY15" fmla="*/ 327562 h 353616"/>
                <a:gd name="connsiteX16" fmla="*/ 159956 w 501998"/>
                <a:gd name="connsiteY16" fmla="*/ 328572 h 353616"/>
                <a:gd name="connsiteX17" fmla="*/ 148140 w 501998"/>
                <a:gd name="connsiteY17" fmla="*/ 254426 h 353616"/>
                <a:gd name="connsiteX18" fmla="*/ 359316 w 501998"/>
                <a:gd name="connsiteY18" fmla="*/ 199838 h 353616"/>
                <a:gd name="connsiteX19" fmla="*/ 353921 w 501998"/>
                <a:gd name="connsiteY19" fmla="*/ 233689 h 353616"/>
                <a:gd name="connsiteX20" fmla="*/ 437827 w 501998"/>
                <a:gd name="connsiteY20" fmla="*/ 233689 h 353616"/>
                <a:gd name="connsiteX21" fmla="*/ 444169 w 501998"/>
                <a:gd name="connsiteY21" fmla="*/ 199838 h 353616"/>
                <a:gd name="connsiteX22" fmla="*/ 261369 w 501998"/>
                <a:gd name="connsiteY22" fmla="*/ 199838 h 353616"/>
                <a:gd name="connsiteX23" fmla="*/ 261369 w 501998"/>
                <a:gd name="connsiteY23" fmla="*/ 233689 h 353616"/>
                <a:gd name="connsiteX24" fmla="*/ 332923 w 501998"/>
                <a:gd name="connsiteY24" fmla="*/ 233689 h 353616"/>
                <a:gd name="connsiteX25" fmla="*/ 338318 w 501998"/>
                <a:gd name="connsiteY25" fmla="*/ 199838 h 353616"/>
                <a:gd name="connsiteX26" fmla="*/ 160440 w 501998"/>
                <a:gd name="connsiteY26" fmla="*/ 199838 h 353616"/>
                <a:gd name="connsiteX27" fmla="*/ 165834 w 501998"/>
                <a:gd name="connsiteY27" fmla="*/ 233689 h 353616"/>
                <a:gd name="connsiteX28" fmla="*/ 240632 w 501998"/>
                <a:gd name="connsiteY28" fmla="*/ 233689 h 353616"/>
                <a:gd name="connsiteX29" fmla="*/ 240632 w 501998"/>
                <a:gd name="connsiteY29" fmla="*/ 199838 h 353616"/>
                <a:gd name="connsiteX30" fmla="*/ 54306 w 501998"/>
                <a:gd name="connsiteY30" fmla="*/ 199838 h 353616"/>
                <a:gd name="connsiteX31" fmla="*/ 60865 w 501998"/>
                <a:gd name="connsiteY31" fmla="*/ 233689 h 353616"/>
                <a:gd name="connsiteX32" fmla="*/ 144836 w 501998"/>
                <a:gd name="connsiteY32" fmla="*/ 233689 h 353616"/>
                <a:gd name="connsiteX33" fmla="*/ 139442 w 501998"/>
                <a:gd name="connsiteY33" fmla="*/ 199838 h 353616"/>
                <a:gd name="connsiteX34" fmla="*/ 248646 w 501998"/>
                <a:gd name="connsiteY34" fmla="*/ 20730 h 353616"/>
                <a:gd name="connsiteX35" fmla="*/ 42687 w 501998"/>
                <a:gd name="connsiteY35" fmla="*/ 38332 h 353616"/>
                <a:gd name="connsiteX36" fmla="*/ 24045 w 501998"/>
                <a:gd name="connsiteY36" fmla="*/ 43652 h 353616"/>
                <a:gd name="connsiteX37" fmla="*/ 50288 w 501998"/>
                <a:gd name="connsiteY37" fmla="*/ 179101 h 353616"/>
                <a:gd name="connsiteX38" fmla="*/ 448055 w 501998"/>
                <a:gd name="connsiteY38" fmla="*/ 179101 h 353616"/>
                <a:gd name="connsiteX39" fmla="*/ 473423 w 501998"/>
                <a:gd name="connsiteY39" fmla="*/ 43702 h 353616"/>
                <a:gd name="connsiteX40" fmla="*/ 454606 w 501998"/>
                <a:gd name="connsiteY40" fmla="*/ 38332 h 353616"/>
                <a:gd name="connsiteX41" fmla="*/ 248646 w 501998"/>
                <a:gd name="connsiteY41" fmla="*/ 20730 h 353616"/>
                <a:gd name="connsiteX42" fmla="*/ 250901 w 501998"/>
                <a:gd name="connsiteY42" fmla="*/ 0 h 353616"/>
                <a:gd name="connsiteX43" fmla="*/ 480978 w 501998"/>
                <a:gd name="connsiteY43" fmla="*/ 19940 h 353616"/>
                <a:gd name="connsiteX44" fmla="*/ 501998 w 501998"/>
                <a:gd name="connsiteY44" fmla="*/ 26024 h 353616"/>
                <a:gd name="connsiteX45" fmla="*/ 444581 w 501998"/>
                <a:gd name="connsiteY45" fmla="*/ 336785 h 353616"/>
                <a:gd name="connsiteX46" fmla="*/ 373391 w 501998"/>
                <a:gd name="connsiteY46" fmla="*/ 347585 h 353616"/>
                <a:gd name="connsiteX47" fmla="*/ 250994 w 501998"/>
                <a:gd name="connsiteY47" fmla="*/ 353616 h 353616"/>
                <a:gd name="connsiteX48" fmla="*/ 128595 w 501998"/>
                <a:gd name="connsiteY48" fmla="*/ 347585 h 353616"/>
                <a:gd name="connsiteX49" fmla="*/ 59444 w 501998"/>
                <a:gd name="connsiteY49" fmla="*/ 337094 h 353616"/>
                <a:gd name="connsiteX50" fmla="*/ 0 w 501998"/>
                <a:gd name="connsiteY50" fmla="*/ 25967 h 353616"/>
                <a:gd name="connsiteX51" fmla="*/ 20824 w 501998"/>
                <a:gd name="connsiteY51" fmla="*/ 19940 h 353616"/>
                <a:gd name="connsiteX52" fmla="*/ 250901 w 501998"/>
                <a:gd name="connsiteY52" fmla="*/ 0 h 35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1998" h="353616">
                  <a:moveTo>
                    <a:pt x="350616" y="254426"/>
                  </a:moveTo>
                  <a:lnTo>
                    <a:pt x="338811" y="328509"/>
                  </a:lnTo>
                  <a:lnTo>
                    <a:pt x="358297" y="327562"/>
                  </a:lnTo>
                  <a:lnTo>
                    <a:pt x="422025" y="318028"/>
                  </a:lnTo>
                  <a:lnTo>
                    <a:pt x="433942" y="254426"/>
                  </a:lnTo>
                  <a:close/>
                  <a:moveTo>
                    <a:pt x="261369" y="254426"/>
                  </a:moveTo>
                  <a:lnTo>
                    <a:pt x="261369" y="332272"/>
                  </a:lnTo>
                  <a:lnTo>
                    <a:pt x="317650" y="329537"/>
                  </a:lnTo>
                  <a:lnTo>
                    <a:pt x="329619" y="254426"/>
                  </a:lnTo>
                  <a:close/>
                  <a:moveTo>
                    <a:pt x="169139" y="254426"/>
                  </a:moveTo>
                  <a:lnTo>
                    <a:pt x="181118" y="329601"/>
                  </a:lnTo>
                  <a:lnTo>
                    <a:pt x="240632" y="332493"/>
                  </a:lnTo>
                  <a:lnTo>
                    <a:pt x="240632" y="254426"/>
                  </a:lnTo>
                  <a:close/>
                  <a:moveTo>
                    <a:pt x="64882" y="254426"/>
                  </a:moveTo>
                  <a:lnTo>
                    <a:pt x="77258" y="318301"/>
                  </a:lnTo>
                  <a:lnTo>
                    <a:pt x="139161" y="327562"/>
                  </a:lnTo>
                  <a:lnTo>
                    <a:pt x="159956" y="328572"/>
                  </a:lnTo>
                  <a:lnTo>
                    <a:pt x="148140" y="254426"/>
                  </a:lnTo>
                  <a:close/>
                  <a:moveTo>
                    <a:pt x="359316" y="199838"/>
                  </a:moveTo>
                  <a:lnTo>
                    <a:pt x="353921" y="233689"/>
                  </a:lnTo>
                  <a:lnTo>
                    <a:pt x="437827" y="233689"/>
                  </a:lnTo>
                  <a:lnTo>
                    <a:pt x="444169" y="199838"/>
                  </a:lnTo>
                  <a:close/>
                  <a:moveTo>
                    <a:pt x="261369" y="199838"/>
                  </a:moveTo>
                  <a:lnTo>
                    <a:pt x="261369" y="233689"/>
                  </a:lnTo>
                  <a:lnTo>
                    <a:pt x="332923" y="233689"/>
                  </a:lnTo>
                  <a:lnTo>
                    <a:pt x="338318" y="199838"/>
                  </a:lnTo>
                  <a:close/>
                  <a:moveTo>
                    <a:pt x="160440" y="199838"/>
                  </a:moveTo>
                  <a:lnTo>
                    <a:pt x="165834" y="233689"/>
                  </a:lnTo>
                  <a:lnTo>
                    <a:pt x="240632" y="233689"/>
                  </a:lnTo>
                  <a:lnTo>
                    <a:pt x="240632" y="199838"/>
                  </a:lnTo>
                  <a:close/>
                  <a:moveTo>
                    <a:pt x="54306" y="199838"/>
                  </a:moveTo>
                  <a:lnTo>
                    <a:pt x="60865" y="233689"/>
                  </a:lnTo>
                  <a:lnTo>
                    <a:pt x="144836" y="233689"/>
                  </a:lnTo>
                  <a:lnTo>
                    <a:pt x="139442" y="199838"/>
                  </a:lnTo>
                  <a:close/>
                  <a:moveTo>
                    <a:pt x="248646" y="20730"/>
                  </a:moveTo>
                  <a:cubicBezTo>
                    <a:pt x="175589" y="20730"/>
                    <a:pt x="105990" y="26997"/>
                    <a:pt x="42687" y="38332"/>
                  </a:cubicBezTo>
                  <a:lnTo>
                    <a:pt x="24045" y="43652"/>
                  </a:lnTo>
                  <a:lnTo>
                    <a:pt x="50288" y="179101"/>
                  </a:lnTo>
                  <a:lnTo>
                    <a:pt x="448055" y="179101"/>
                  </a:lnTo>
                  <a:lnTo>
                    <a:pt x="473423" y="43702"/>
                  </a:lnTo>
                  <a:lnTo>
                    <a:pt x="454606" y="38332"/>
                  </a:lnTo>
                  <a:cubicBezTo>
                    <a:pt x="391302" y="26997"/>
                    <a:pt x="321703" y="20730"/>
                    <a:pt x="248646" y="20730"/>
                  </a:cubicBezTo>
                  <a:close/>
                  <a:moveTo>
                    <a:pt x="250901" y="0"/>
                  </a:moveTo>
                  <a:cubicBezTo>
                    <a:pt x="332513" y="0"/>
                    <a:pt x="410261" y="7100"/>
                    <a:pt x="480978" y="19940"/>
                  </a:cubicBezTo>
                  <a:lnTo>
                    <a:pt x="501998" y="26024"/>
                  </a:lnTo>
                  <a:lnTo>
                    <a:pt x="444581" y="336785"/>
                  </a:lnTo>
                  <a:lnTo>
                    <a:pt x="373391" y="347585"/>
                  </a:lnTo>
                  <a:cubicBezTo>
                    <a:pt x="333856" y="351540"/>
                    <a:pt x="292920" y="353616"/>
                    <a:pt x="250994" y="353616"/>
                  </a:cubicBezTo>
                  <a:cubicBezTo>
                    <a:pt x="209067" y="353616"/>
                    <a:pt x="168131" y="351540"/>
                    <a:pt x="128595" y="347585"/>
                  </a:cubicBezTo>
                  <a:lnTo>
                    <a:pt x="59444" y="337094"/>
                  </a:lnTo>
                  <a:lnTo>
                    <a:pt x="0" y="25967"/>
                  </a:lnTo>
                  <a:lnTo>
                    <a:pt x="20824" y="19940"/>
                  </a:lnTo>
                  <a:cubicBezTo>
                    <a:pt x="91540" y="7100"/>
                    <a:pt x="169289" y="0"/>
                    <a:pt x="25090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1236F5A1-35D6-42E0-84FD-B19718620DFE}"/>
              </a:ext>
            </a:extLst>
          </p:cNvPr>
          <p:cNvGrpSpPr/>
          <p:nvPr/>
        </p:nvGrpSpPr>
        <p:grpSpPr>
          <a:xfrm>
            <a:off x="2464933" y="3837051"/>
            <a:ext cx="615777" cy="887326"/>
            <a:chOff x="2464933" y="3837051"/>
            <a:chExt cx="615777" cy="887326"/>
          </a:xfrm>
        </p:grpSpPr>
        <p:sp>
          <p:nvSpPr>
            <p:cNvPr id="578" name="四角形: 上の 2 つの角を丸める 5">
              <a:extLst>
                <a:ext uri="{FF2B5EF4-FFF2-40B4-BE49-F238E27FC236}">
                  <a16:creationId xmlns:a16="http://schemas.microsoft.com/office/drawing/2014/main" id="{2586572E-EE72-46E0-86FC-A65DFAF064DE}"/>
                </a:ext>
              </a:extLst>
            </p:cNvPr>
            <p:cNvSpPr/>
            <p:nvPr/>
          </p:nvSpPr>
          <p:spPr bwMode="auto">
            <a:xfrm>
              <a:off x="2464933" y="4290391"/>
              <a:ext cx="615777" cy="433986"/>
            </a:xfrm>
            <a:custGeom>
              <a:avLst/>
              <a:gdLst>
                <a:gd name="connsiteX0" fmla="*/ 81949 w 615777"/>
                <a:gd name="connsiteY0" fmla="*/ 0 h 431604"/>
                <a:gd name="connsiteX1" fmla="*/ 533828 w 615777"/>
                <a:gd name="connsiteY1" fmla="*/ 0 h 431604"/>
                <a:gd name="connsiteX2" fmla="*/ 615777 w 615777"/>
                <a:gd name="connsiteY2" fmla="*/ 81949 h 431604"/>
                <a:gd name="connsiteX3" fmla="*/ 615777 w 615777"/>
                <a:gd name="connsiteY3" fmla="*/ 431604 h 431604"/>
                <a:gd name="connsiteX4" fmla="*/ 615777 w 615777"/>
                <a:gd name="connsiteY4" fmla="*/ 431604 h 431604"/>
                <a:gd name="connsiteX5" fmla="*/ 0 w 615777"/>
                <a:gd name="connsiteY5" fmla="*/ 431604 h 431604"/>
                <a:gd name="connsiteX6" fmla="*/ 0 w 615777"/>
                <a:gd name="connsiteY6" fmla="*/ 431604 h 431604"/>
                <a:gd name="connsiteX7" fmla="*/ 0 w 615777"/>
                <a:gd name="connsiteY7" fmla="*/ 81949 h 431604"/>
                <a:gd name="connsiteX8" fmla="*/ 81949 w 615777"/>
                <a:gd name="connsiteY8" fmla="*/ 0 h 431604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615777 w 615777"/>
                <a:gd name="connsiteY4" fmla="*/ 431604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107156 w 615777"/>
                <a:gd name="connsiteY5" fmla="*/ 433985 h 433985"/>
                <a:gd name="connsiteX6" fmla="*/ 0 w 615777"/>
                <a:gd name="connsiteY6" fmla="*/ 81949 h 433985"/>
                <a:gd name="connsiteX7" fmla="*/ 81949 w 615777"/>
                <a:gd name="connsiteY7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6"/>
                <a:gd name="connsiteX1" fmla="*/ 533828 w 615777"/>
                <a:gd name="connsiteY1" fmla="*/ 0 h 433986"/>
                <a:gd name="connsiteX2" fmla="*/ 615777 w 615777"/>
                <a:gd name="connsiteY2" fmla="*/ 81949 h 433986"/>
                <a:gd name="connsiteX3" fmla="*/ 494334 w 615777"/>
                <a:gd name="connsiteY3" fmla="*/ 433986 h 433986"/>
                <a:gd name="connsiteX4" fmla="*/ 107156 w 615777"/>
                <a:gd name="connsiteY4" fmla="*/ 433985 h 433986"/>
                <a:gd name="connsiteX5" fmla="*/ 0 w 615777"/>
                <a:gd name="connsiteY5" fmla="*/ 81949 h 433986"/>
                <a:gd name="connsiteX6" fmla="*/ 81949 w 615777"/>
                <a:gd name="connsiteY6" fmla="*/ 0 h 43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5777" h="433986">
                  <a:moveTo>
                    <a:pt x="81949" y="0"/>
                  </a:moveTo>
                  <a:lnTo>
                    <a:pt x="533828" y="0"/>
                  </a:lnTo>
                  <a:cubicBezTo>
                    <a:pt x="579087" y="0"/>
                    <a:pt x="615777" y="36690"/>
                    <a:pt x="615777" y="81949"/>
                  </a:cubicBezTo>
                  <a:lnTo>
                    <a:pt x="494334" y="433986"/>
                  </a:lnTo>
                  <a:lnTo>
                    <a:pt x="107156" y="433985"/>
                  </a:lnTo>
                  <a:lnTo>
                    <a:pt x="0" y="81949"/>
                  </a:lnTo>
                  <a:cubicBezTo>
                    <a:pt x="0" y="36690"/>
                    <a:pt x="36690" y="0"/>
                    <a:pt x="81949" y="0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79" name="二等辺三角形 578">
              <a:extLst>
                <a:ext uri="{FF2B5EF4-FFF2-40B4-BE49-F238E27FC236}">
                  <a16:creationId xmlns:a16="http://schemas.microsoft.com/office/drawing/2014/main" id="{05D84CE8-491C-4F77-8F7E-EEFE84164F93}"/>
                </a:ext>
              </a:extLst>
            </p:cNvPr>
            <p:cNvSpPr/>
            <p:nvPr/>
          </p:nvSpPr>
          <p:spPr bwMode="auto">
            <a:xfrm rot="10800000">
              <a:off x="2689112" y="4293662"/>
              <a:ext cx="172203" cy="94561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0" name="楕円 579">
              <a:extLst>
                <a:ext uri="{FF2B5EF4-FFF2-40B4-BE49-F238E27FC236}">
                  <a16:creationId xmlns:a16="http://schemas.microsoft.com/office/drawing/2014/main" id="{B31C007B-F0EC-437A-8D91-8CE78CCAEE43}"/>
                </a:ext>
              </a:extLst>
            </p:cNvPr>
            <p:cNvSpPr/>
            <p:nvPr/>
          </p:nvSpPr>
          <p:spPr bwMode="auto">
            <a:xfrm>
              <a:off x="2555895" y="3874458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1" name="フリーフォーム: 図形 580">
              <a:extLst>
                <a:ext uri="{FF2B5EF4-FFF2-40B4-BE49-F238E27FC236}">
                  <a16:creationId xmlns:a16="http://schemas.microsoft.com/office/drawing/2014/main" id="{CA2ABB64-392B-4A98-9736-02BC6E9279C7}"/>
                </a:ext>
              </a:extLst>
            </p:cNvPr>
            <p:cNvSpPr/>
            <p:nvPr/>
          </p:nvSpPr>
          <p:spPr bwMode="auto">
            <a:xfrm>
              <a:off x="2524196" y="3837051"/>
              <a:ext cx="497390" cy="514940"/>
            </a:xfrm>
            <a:custGeom>
              <a:avLst/>
              <a:gdLst>
                <a:gd name="connsiteX0" fmla="*/ 248567 w 497390"/>
                <a:gd name="connsiteY0" fmla="*/ 207330 h 514940"/>
                <a:gd name="connsiteX1" fmla="*/ 70531 w 497390"/>
                <a:gd name="connsiteY1" fmla="*/ 222760 h 514940"/>
                <a:gd name="connsiteX2" fmla="*/ 54417 w 497390"/>
                <a:gd name="connsiteY2" fmla="*/ 227423 h 514940"/>
                <a:gd name="connsiteX3" fmla="*/ 45383 w 497390"/>
                <a:gd name="connsiteY3" fmla="*/ 270648 h 514940"/>
                <a:gd name="connsiteX4" fmla="*/ 47668 w 497390"/>
                <a:gd name="connsiteY4" fmla="*/ 292551 h 514940"/>
                <a:gd name="connsiteX5" fmla="*/ 48314 w 497390"/>
                <a:gd name="connsiteY5" fmla="*/ 302493 h 514940"/>
                <a:gd name="connsiteX6" fmla="*/ 48943 w 497390"/>
                <a:gd name="connsiteY6" fmla="*/ 304760 h 514940"/>
                <a:gd name="connsiteX7" fmla="*/ 49513 w 497390"/>
                <a:gd name="connsiteY7" fmla="*/ 310219 h 514940"/>
                <a:gd name="connsiteX8" fmla="*/ 56414 w 497390"/>
                <a:gd name="connsiteY8" fmla="*/ 331698 h 514940"/>
                <a:gd name="connsiteX9" fmla="*/ 84524 w 497390"/>
                <a:gd name="connsiteY9" fmla="*/ 433037 h 514940"/>
                <a:gd name="connsiteX10" fmla="*/ 100415 w 497390"/>
                <a:gd name="connsiteY10" fmla="*/ 468178 h 514940"/>
                <a:gd name="connsiteX11" fmla="*/ 153925 w 497390"/>
                <a:gd name="connsiteY11" fmla="*/ 476296 h 514940"/>
                <a:gd name="connsiteX12" fmla="*/ 248638 w 497390"/>
                <a:gd name="connsiteY12" fmla="*/ 480963 h 514940"/>
                <a:gd name="connsiteX13" fmla="*/ 343351 w 497390"/>
                <a:gd name="connsiteY13" fmla="*/ 476296 h 514940"/>
                <a:gd name="connsiteX14" fmla="*/ 398438 w 497390"/>
                <a:gd name="connsiteY14" fmla="*/ 467939 h 514940"/>
                <a:gd name="connsiteX15" fmla="*/ 414221 w 497390"/>
                <a:gd name="connsiteY15" fmla="*/ 433037 h 514940"/>
                <a:gd name="connsiteX16" fmla="*/ 450431 w 497390"/>
                <a:gd name="connsiteY16" fmla="*/ 302493 h 514940"/>
                <a:gd name="connsiteX17" fmla="*/ 451572 w 497390"/>
                <a:gd name="connsiteY17" fmla="*/ 284906 h 514940"/>
                <a:gd name="connsiteX18" fmla="*/ 450668 w 497390"/>
                <a:gd name="connsiteY18" fmla="*/ 282372 h 514940"/>
                <a:gd name="connsiteX19" fmla="*/ 451893 w 497390"/>
                <a:gd name="connsiteY19" fmla="*/ 270648 h 514940"/>
                <a:gd name="connsiteX20" fmla="*/ 442868 w 497390"/>
                <a:gd name="connsiteY20" fmla="*/ 227467 h 514940"/>
                <a:gd name="connsiteX21" fmla="*/ 426602 w 497390"/>
                <a:gd name="connsiteY21" fmla="*/ 222760 h 514940"/>
                <a:gd name="connsiteX22" fmla="*/ 248567 w 497390"/>
                <a:gd name="connsiteY22" fmla="*/ 207330 h 514940"/>
                <a:gd name="connsiteX23" fmla="*/ 248625 w 497390"/>
                <a:gd name="connsiteY23" fmla="*/ 0 h 514940"/>
                <a:gd name="connsiteX24" fmla="*/ 497250 w 497390"/>
                <a:gd name="connsiteY24" fmla="*/ 248625 h 514940"/>
                <a:gd name="connsiteX25" fmla="*/ 495753 w 497390"/>
                <a:gd name="connsiteY25" fmla="*/ 263471 h 514940"/>
                <a:gd name="connsiteX26" fmla="*/ 496858 w 497390"/>
                <a:gd name="connsiteY26" fmla="*/ 266680 h 514940"/>
                <a:gd name="connsiteX27" fmla="*/ 495462 w 497390"/>
                <a:gd name="connsiteY27" fmla="*/ 288949 h 514940"/>
                <a:gd name="connsiteX28" fmla="*/ 451169 w 497390"/>
                <a:gd name="connsiteY28" fmla="*/ 454253 h 514940"/>
                <a:gd name="connsiteX29" fmla="*/ 431863 w 497390"/>
                <a:gd name="connsiteY29" fmla="*/ 498448 h 514940"/>
                <a:gd name="connsiteX30" fmla="*/ 364479 w 497390"/>
                <a:gd name="connsiteY30" fmla="*/ 509031 h 514940"/>
                <a:gd name="connsiteX31" fmla="*/ 248625 w 497390"/>
                <a:gd name="connsiteY31" fmla="*/ 514940 h 514940"/>
                <a:gd name="connsiteX32" fmla="*/ 132771 w 497390"/>
                <a:gd name="connsiteY32" fmla="*/ 509031 h 514940"/>
                <a:gd name="connsiteX33" fmla="*/ 67316 w 497390"/>
                <a:gd name="connsiteY33" fmla="*/ 498751 h 514940"/>
                <a:gd name="connsiteX34" fmla="*/ 47878 w 497390"/>
                <a:gd name="connsiteY34" fmla="*/ 454253 h 514940"/>
                <a:gd name="connsiteX35" fmla="*/ 13494 w 497390"/>
                <a:gd name="connsiteY35" fmla="*/ 325931 h 514940"/>
                <a:gd name="connsiteX36" fmla="*/ 5051 w 497390"/>
                <a:gd name="connsiteY36" fmla="*/ 298732 h 514940"/>
                <a:gd name="connsiteX37" fmla="*/ 4355 w 497390"/>
                <a:gd name="connsiteY37" fmla="*/ 291821 h 514940"/>
                <a:gd name="connsiteX38" fmla="*/ 3585 w 497390"/>
                <a:gd name="connsiteY38" fmla="*/ 288949 h 514940"/>
                <a:gd name="connsiteX39" fmla="*/ 2796 w 497390"/>
                <a:gd name="connsiteY39" fmla="*/ 276360 h 514940"/>
                <a:gd name="connsiteX40" fmla="*/ 0 w 497390"/>
                <a:gd name="connsiteY40" fmla="*/ 248625 h 514940"/>
                <a:gd name="connsiteX41" fmla="*/ 248625 w 497390"/>
                <a:gd name="connsiteY41" fmla="*/ 0 h 51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97390" h="514940">
                  <a:moveTo>
                    <a:pt x="248567" y="207330"/>
                  </a:moveTo>
                  <a:cubicBezTo>
                    <a:pt x="185414" y="207330"/>
                    <a:pt x="125251" y="212824"/>
                    <a:pt x="70531" y="222760"/>
                  </a:cubicBezTo>
                  <a:lnTo>
                    <a:pt x="54417" y="227423"/>
                  </a:lnTo>
                  <a:lnTo>
                    <a:pt x="45383" y="270648"/>
                  </a:lnTo>
                  <a:lnTo>
                    <a:pt x="47668" y="292551"/>
                  </a:lnTo>
                  <a:lnTo>
                    <a:pt x="48314" y="302493"/>
                  </a:lnTo>
                  <a:lnTo>
                    <a:pt x="48943" y="304760"/>
                  </a:lnTo>
                  <a:lnTo>
                    <a:pt x="49513" y="310219"/>
                  </a:lnTo>
                  <a:lnTo>
                    <a:pt x="56414" y="331698"/>
                  </a:lnTo>
                  <a:lnTo>
                    <a:pt x="84524" y="433037"/>
                  </a:lnTo>
                  <a:lnTo>
                    <a:pt x="100415" y="468178"/>
                  </a:lnTo>
                  <a:lnTo>
                    <a:pt x="153925" y="476296"/>
                  </a:lnTo>
                  <a:cubicBezTo>
                    <a:pt x="184518" y="479356"/>
                    <a:pt x="216194" y="480963"/>
                    <a:pt x="248638" y="480963"/>
                  </a:cubicBezTo>
                  <a:cubicBezTo>
                    <a:pt x="281081" y="480963"/>
                    <a:pt x="312757" y="479356"/>
                    <a:pt x="343351" y="476296"/>
                  </a:cubicBezTo>
                  <a:lnTo>
                    <a:pt x="398438" y="467939"/>
                  </a:lnTo>
                  <a:lnTo>
                    <a:pt x="414221" y="433037"/>
                  </a:lnTo>
                  <a:lnTo>
                    <a:pt x="450431" y="302493"/>
                  </a:lnTo>
                  <a:cubicBezTo>
                    <a:pt x="452072" y="296575"/>
                    <a:pt x="452395" y="290615"/>
                    <a:pt x="451572" y="284906"/>
                  </a:cubicBezTo>
                  <a:lnTo>
                    <a:pt x="450668" y="282372"/>
                  </a:lnTo>
                  <a:lnTo>
                    <a:pt x="451893" y="270648"/>
                  </a:lnTo>
                  <a:lnTo>
                    <a:pt x="442868" y="227467"/>
                  </a:lnTo>
                  <a:lnTo>
                    <a:pt x="426602" y="222760"/>
                  </a:lnTo>
                  <a:cubicBezTo>
                    <a:pt x="371881" y="212824"/>
                    <a:pt x="311718" y="207330"/>
                    <a:pt x="248567" y="207330"/>
                  </a:cubicBezTo>
                  <a:close/>
                  <a:moveTo>
                    <a:pt x="248625" y="0"/>
                  </a:moveTo>
                  <a:cubicBezTo>
                    <a:pt x="385937" y="0"/>
                    <a:pt x="497250" y="111313"/>
                    <a:pt x="497250" y="248625"/>
                  </a:cubicBezTo>
                  <a:lnTo>
                    <a:pt x="495753" y="263471"/>
                  </a:lnTo>
                  <a:lnTo>
                    <a:pt x="496858" y="266680"/>
                  </a:lnTo>
                  <a:cubicBezTo>
                    <a:pt x="497864" y="273909"/>
                    <a:pt x="497470" y="281455"/>
                    <a:pt x="495462" y="288949"/>
                  </a:cubicBezTo>
                  <a:lnTo>
                    <a:pt x="451169" y="454253"/>
                  </a:lnTo>
                  <a:lnTo>
                    <a:pt x="431863" y="498448"/>
                  </a:lnTo>
                  <a:lnTo>
                    <a:pt x="364479" y="509031"/>
                  </a:lnTo>
                  <a:cubicBezTo>
                    <a:pt x="327057" y="512905"/>
                    <a:pt x="288311" y="514940"/>
                    <a:pt x="248625" y="514940"/>
                  </a:cubicBezTo>
                  <a:cubicBezTo>
                    <a:pt x="208939" y="514940"/>
                    <a:pt x="170193" y="512905"/>
                    <a:pt x="132771" y="509031"/>
                  </a:cubicBezTo>
                  <a:lnTo>
                    <a:pt x="67316" y="498751"/>
                  </a:lnTo>
                  <a:lnTo>
                    <a:pt x="47878" y="454253"/>
                  </a:lnTo>
                  <a:lnTo>
                    <a:pt x="13494" y="325931"/>
                  </a:lnTo>
                  <a:lnTo>
                    <a:pt x="5051" y="298732"/>
                  </a:lnTo>
                  <a:lnTo>
                    <a:pt x="4355" y="291821"/>
                  </a:lnTo>
                  <a:lnTo>
                    <a:pt x="3585" y="288949"/>
                  </a:lnTo>
                  <a:lnTo>
                    <a:pt x="2796" y="276360"/>
                  </a:lnTo>
                  <a:lnTo>
                    <a:pt x="0" y="248625"/>
                  </a:lnTo>
                  <a:cubicBezTo>
                    <a:pt x="0" y="111313"/>
                    <a:pt x="111313" y="0"/>
                    <a:pt x="248625" y="0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82" name="フリーフォーム: 図形 581">
              <a:extLst>
                <a:ext uri="{FF2B5EF4-FFF2-40B4-BE49-F238E27FC236}">
                  <a16:creationId xmlns:a16="http://schemas.microsoft.com/office/drawing/2014/main" id="{DCFAB847-7CA9-4441-A4BD-9003D8F2A15B}"/>
                </a:ext>
              </a:extLst>
            </p:cNvPr>
            <p:cNvSpPr/>
            <p:nvPr/>
          </p:nvSpPr>
          <p:spPr bwMode="auto">
            <a:xfrm>
              <a:off x="2521828" y="4004388"/>
              <a:ext cx="501998" cy="353616"/>
            </a:xfrm>
            <a:custGeom>
              <a:avLst/>
              <a:gdLst>
                <a:gd name="connsiteX0" fmla="*/ 350616 w 501998"/>
                <a:gd name="connsiteY0" fmla="*/ 254426 h 353616"/>
                <a:gd name="connsiteX1" fmla="*/ 338811 w 501998"/>
                <a:gd name="connsiteY1" fmla="*/ 328509 h 353616"/>
                <a:gd name="connsiteX2" fmla="*/ 358297 w 501998"/>
                <a:gd name="connsiteY2" fmla="*/ 327562 h 353616"/>
                <a:gd name="connsiteX3" fmla="*/ 422025 w 501998"/>
                <a:gd name="connsiteY3" fmla="*/ 318028 h 353616"/>
                <a:gd name="connsiteX4" fmla="*/ 433942 w 501998"/>
                <a:gd name="connsiteY4" fmla="*/ 254426 h 353616"/>
                <a:gd name="connsiteX5" fmla="*/ 261369 w 501998"/>
                <a:gd name="connsiteY5" fmla="*/ 254426 h 353616"/>
                <a:gd name="connsiteX6" fmla="*/ 261369 w 501998"/>
                <a:gd name="connsiteY6" fmla="*/ 332272 h 353616"/>
                <a:gd name="connsiteX7" fmla="*/ 317650 w 501998"/>
                <a:gd name="connsiteY7" fmla="*/ 329537 h 353616"/>
                <a:gd name="connsiteX8" fmla="*/ 329619 w 501998"/>
                <a:gd name="connsiteY8" fmla="*/ 254426 h 353616"/>
                <a:gd name="connsiteX9" fmla="*/ 169139 w 501998"/>
                <a:gd name="connsiteY9" fmla="*/ 254426 h 353616"/>
                <a:gd name="connsiteX10" fmla="*/ 181118 w 501998"/>
                <a:gd name="connsiteY10" fmla="*/ 329601 h 353616"/>
                <a:gd name="connsiteX11" fmla="*/ 240632 w 501998"/>
                <a:gd name="connsiteY11" fmla="*/ 332493 h 353616"/>
                <a:gd name="connsiteX12" fmla="*/ 240632 w 501998"/>
                <a:gd name="connsiteY12" fmla="*/ 254426 h 353616"/>
                <a:gd name="connsiteX13" fmla="*/ 64882 w 501998"/>
                <a:gd name="connsiteY13" fmla="*/ 254426 h 353616"/>
                <a:gd name="connsiteX14" fmla="*/ 77258 w 501998"/>
                <a:gd name="connsiteY14" fmla="*/ 318301 h 353616"/>
                <a:gd name="connsiteX15" fmla="*/ 139161 w 501998"/>
                <a:gd name="connsiteY15" fmla="*/ 327562 h 353616"/>
                <a:gd name="connsiteX16" fmla="*/ 159956 w 501998"/>
                <a:gd name="connsiteY16" fmla="*/ 328572 h 353616"/>
                <a:gd name="connsiteX17" fmla="*/ 148140 w 501998"/>
                <a:gd name="connsiteY17" fmla="*/ 254426 h 353616"/>
                <a:gd name="connsiteX18" fmla="*/ 359316 w 501998"/>
                <a:gd name="connsiteY18" fmla="*/ 199838 h 353616"/>
                <a:gd name="connsiteX19" fmla="*/ 353921 w 501998"/>
                <a:gd name="connsiteY19" fmla="*/ 233689 h 353616"/>
                <a:gd name="connsiteX20" fmla="*/ 437827 w 501998"/>
                <a:gd name="connsiteY20" fmla="*/ 233689 h 353616"/>
                <a:gd name="connsiteX21" fmla="*/ 444169 w 501998"/>
                <a:gd name="connsiteY21" fmla="*/ 199838 h 353616"/>
                <a:gd name="connsiteX22" fmla="*/ 261369 w 501998"/>
                <a:gd name="connsiteY22" fmla="*/ 199838 h 353616"/>
                <a:gd name="connsiteX23" fmla="*/ 261369 w 501998"/>
                <a:gd name="connsiteY23" fmla="*/ 233689 h 353616"/>
                <a:gd name="connsiteX24" fmla="*/ 332923 w 501998"/>
                <a:gd name="connsiteY24" fmla="*/ 233689 h 353616"/>
                <a:gd name="connsiteX25" fmla="*/ 338318 w 501998"/>
                <a:gd name="connsiteY25" fmla="*/ 199838 h 353616"/>
                <a:gd name="connsiteX26" fmla="*/ 160440 w 501998"/>
                <a:gd name="connsiteY26" fmla="*/ 199838 h 353616"/>
                <a:gd name="connsiteX27" fmla="*/ 165834 w 501998"/>
                <a:gd name="connsiteY27" fmla="*/ 233689 h 353616"/>
                <a:gd name="connsiteX28" fmla="*/ 240632 w 501998"/>
                <a:gd name="connsiteY28" fmla="*/ 233689 h 353616"/>
                <a:gd name="connsiteX29" fmla="*/ 240632 w 501998"/>
                <a:gd name="connsiteY29" fmla="*/ 199838 h 353616"/>
                <a:gd name="connsiteX30" fmla="*/ 54306 w 501998"/>
                <a:gd name="connsiteY30" fmla="*/ 199838 h 353616"/>
                <a:gd name="connsiteX31" fmla="*/ 60865 w 501998"/>
                <a:gd name="connsiteY31" fmla="*/ 233689 h 353616"/>
                <a:gd name="connsiteX32" fmla="*/ 144836 w 501998"/>
                <a:gd name="connsiteY32" fmla="*/ 233689 h 353616"/>
                <a:gd name="connsiteX33" fmla="*/ 139442 w 501998"/>
                <a:gd name="connsiteY33" fmla="*/ 199838 h 353616"/>
                <a:gd name="connsiteX34" fmla="*/ 248646 w 501998"/>
                <a:gd name="connsiteY34" fmla="*/ 20730 h 353616"/>
                <a:gd name="connsiteX35" fmla="*/ 42687 w 501998"/>
                <a:gd name="connsiteY35" fmla="*/ 38332 h 353616"/>
                <a:gd name="connsiteX36" fmla="*/ 24045 w 501998"/>
                <a:gd name="connsiteY36" fmla="*/ 43652 h 353616"/>
                <a:gd name="connsiteX37" fmla="*/ 50288 w 501998"/>
                <a:gd name="connsiteY37" fmla="*/ 179101 h 353616"/>
                <a:gd name="connsiteX38" fmla="*/ 448055 w 501998"/>
                <a:gd name="connsiteY38" fmla="*/ 179101 h 353616"/>
                <a:gd name="connsiteX39" fmla="*/ 473423 w 501998"/>
                <a:gd name="connsiteY39" fmla="*/ 43702 h 353616"/>
                <a:gd name="connsiteX40" fmla="*/ 454606 w 501998"/>
                <a:gd name="connsiteY40" fmla="*/ 38332 h 353616"/>
                <a:gd name="connsiteX41" fmla="*/ 248646 w 501998"/>
                <a:gd name="connsiteY41" fmla="*/ 20730 h 353616"/>
                <a:gd name="connsiteX42" fmla="*/ 250901 w 501998"/>
                <a:gd name="connsiteY42" fmla="*/ 0 h 353616"/>
                <a:gd name="connsiteX43" fmla="*/ 480978 w 501998"/>
                <a:gd name="connsiteY43" fmla="*/ 19940 h 353616"/>
                <a:gd name="connsiteX44" fmla="*/ 501998 w 501998"/>
                <a:gd name="connsiteY44" fmla="*/ 26024 h 353616"/>
                <a:gd name="connsiteX45" fmla="*/ 444581 w 501998"/>
                <a:gd name="connsiteY45" fmla="*/ 336785 h 353616"/>
                <a:gd name="connsiteX46" fmla="*/ 373391 w 501998"/>
                <a:gd name="connsiteY46" fmla="*/ 347585 h 353616"/>
                <a:gd name="connsiteX47" fmla="*/ 250994 w 501998"/>
                <a:gd name="connsiteY47" fmla="*/ 353616 h 353616"/>
                <a:gd name="connsiteX48" fmla="*/ 128595 w 501998"/>
                <a:gd name="connsiteY48" fmla="*/ 347585 h 353616"/>
                <a:gd name="connsiteX49" fmla="*/ 59444 w 501998"/>
                <a:gd name="connsiteY49" fmla="*/ 337094 h 353616"/>
                <a:gd name="connsiteX50" fmla="*/ 0 w 501998"/>
                <a:gd name="connsiteY50" fmla="*/ 25967 h 353616"/>
                <a:gd name="connsiteX51" fmla="*/ 20824 w 501998"/>
                <a:gd name="connsiteY51" fmla="*/ 19940 h 353616"/>
                <a:gd name="connsiteX52" fmla="*/ 250901 w 501998"/>
                <a:gd name="connsiteY52" fmla="*/ 0 h 35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1998" h="353616">
                  <a:moveTo>
                    <a:pt x="350616" y="254426"/>
                  </a:moveTo>
                  <a:lnTo>
                    <a:pt x="338811" y="328509"/>
                  </a:lnTo>
                  <a:lnTo>
                    <a:pt x="358297" y="327562"/>
                  </a:lnTo>
                  <a:lnTo>
                    <a:pt x="422025" y="318028"/>
                  </a:lnTo>
                  <a:lnTo>
                    <a:pt x="433942" y="254426"/>
                  </a:lnTo>
                  <a:close/>
                  <a:moveTo>
                    <a:pt x="261369" y="254426"/>
                  </a:moveTo>
                  <a:lnTo>
                    <a:pt x="261369" y="332272"/>
                  </a:lnTo>
                  <a:lnTo>
                    <a:pt x="317650" y="329537"/>
                  </a:lnTo>
                  <a:lnTo>
                    <a:pt x="329619" y="254426"/>
                  </a:lnTo>
                  <a:close/>
                  <a:moveTo>
                    <a:pt x="169139" y="254426"/>
                  </a:moveTo>
                  <a:lnTo>
                    <a:pt x="181118" y="329601"/>
                  </a:lnTo>
                  <a:lnTo>
                    <a:pt x="240632" y="332493"/>
                  </a:lnTo>
                  <a:lnTo>
                    <a:pt x="240632" y="254426"/>
                  </a:lnTo>
                  <a:close/>
                  <a:moveTo>
                    <a:pt x="64882" y="254426"/>
                  </a:moveTo>
                  <a:lnTo>
                    <a:pt x="77258" y="318301"/>
                  </a:lnTo>
                  <a:lnTo>
                    <a:pt x="139161" y="327562"/>
                  </a:lnTo>
                  <a:lnTo>
                    <a:pt x="159956" y="328572"/>
                  </a:lnTo>
                  <a:lnTo>
                    <a:pt x="148140" y="254426"/>
                  </a:lnTo>
                  <a:close/>
                  <a:moveTo>
                    <a:pt x="359316" y="199838"/>
                  </a:moveTo>
                  <a:lnTo>
                    <a:pt x="353921" y="233689"/>
                  </a:lnTo>
                  <a:lnTo>
                    <a:pt x="437827" y="233689"/>
                  </a:lnTo>
                  <a:lnTo>
                    <a:pt x="444169" y="199838"/>
                  </a:lnTo>
                  <a:close/>
                  <a:moveTo>
                    <a:pt x="261369" y="199838"/>
                  </a:moveTo>
                  <a:lnTo>
                    <a:pt x="261369" y="233689"/>
                  </a:lnTo>
                  <a:lnTo>
                    <a:pt x="332923" y="233689"/>
                  </a:lnTo>
                  <a:lnTo>
                    <a:pt x="338318" y="199838"/>
                  </a:lnTo>
                  <a:close/>
                  <a:moveTo>
                    <a:pt x="160440" y="199838"/>
                  </a:moveTo>
                  <a:lnTo>
                    <a:pt x="165834" y="233689"/>
                  </a:lnTo>
                  <a:lnTo>
                    <a:pt x="240632" y="233689"/>
                  </a:lnTo>
                  <a:lnTo>
                    <a:pt x="240632" y="199838"/>
                  </a:lnTo>
                  <a:close/>
                  <a:moveTo>
                    <a:pt x="54306" y="199838"/>
                  </a:moveTo>
                  <a:lnTo>
                    <a:pt x="60865" y="233689"/>
                  </a:lnTo>
                  <a:lnTo>
                    <a:pt x="144836" y="233689"/>
                  </a:lnTo>
                  <a:lnTo>
                    <a:pt x="139442" y="199838"/>
                  </a:lnTo>
                  <a:close/>
                  <a:moveTo>
                    <a:pt x="248646" y="20730"/>
                  </a:moveTo>
                  <a:cubicBezTo>
                    <a:pt x="175589" y="20730"/>
                    <a:pt x="105990" y="26997"/>
                    <a:pt x="42687" y="38332"/>
                  </a:cubicBezTo>
                  <a:lnTo>
                    <a:pt x="24045" y="43652"/>
                  </a:lnTo>
                  <a:lnTo>
                    <a:pt x="50288" y="179101"/>
                  </a:lnTo>
                  <a:lnTo>
                    <a:pt x="448055" y="179101"/>
                  </a:lnTo>
                  <a:lnTo>
                    <a:pt x="473423" y="43702"/>
                  </a:lnTo>
                  <a:lnTo>
                    <a:pt x="454606" y="38332"/>
                  </a:lnTo>
                  <a:cubicBezTo>
                    <a:pt x="391302" y="26997"/>
                    <a:pt x="321703" y="20730"/>
                    <a:pt x="248646" y="20730"/>
                  </a:cubicBezTo>
                  <a:close/>
                  <a:moveTo>
                    <a:pt x="250901" y="0"/>
                  </a:moveTo>
                  <a:cubicBezTo>
                    <a:pt x="332513" y="0"/>
                    <a:pt x="410261" y="7100"/>
                    <a:pt x="480978" y="19940"/>
                  </a:cubicBezTo>
                  <a:lnTo>
                    <a:pt x="501998" y="26024"/>
                  </a:lnTo>
                  <a:lnTo>
                    <a:pt x="444581" y="336785"/>
                  </a:lnTo>
                  <a:lnTo>
                    <a:pt x="373391" y="347585"/>
                  </a:lnTo>
                  <a:cubicBezTo>
                    <a:pt x="333856" y="351540"/>
                    <a:pt x="292920" y="353616"/>
                    <a:pt x="250994" y="353616"/>
                  </a:cubicBezTo>
                  <a:cubicBezTo>
                    <a:pt x="209067" y="353616"/>
                    <a:pt x="168131" y="351540"/>
                    <a:pt x="128595" y="347585"/>
                  </a:cubicBezTo>
                  <a:lnTo>
                    <a:pt x="59444" y="337094"/>
                  </a:lnTo>
                  <a:lnTo>
                    <a:pt x="0" y="25967"/>
                  </a:lnTo>
                  <a:lnTo>
                    <a:pt x="20824" y="19940"/>
                  </a:lnTo>
                  <a:cubicBezTo>
                    <a:pt x="91540" y="7100"/>
                    <a:pt x="169289" y="0"/>
                    <a:pt x="25090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7D440BFE-4207-4BD3-A121-3C38989EB67D}"/>
              </a:ext>
            </a:extLst>
          </p:cNvPr>
          <p:cNvGrpSpPr/>
          <p:nvPr/>
        </p:nvGrpSpPr>
        <p:grpSpPr>
          <a:xfrm>
            <a:off x="3240015" y="3837051"/>
            <a:ext cx="749403" cy="887326"/>
            <a:chOff x="3240015" y="3837051"/>
            <a:chExt cx="749403" cy="887326"/>
          </a:xfrm>
        </p:grpSpPr>
        <p:sp>
          <p:nvSpPr>
            <p:cNvPr id="575" name="四角形: 上の 2 つの角を丸める 5">
              <a:extLst>
                <a:ext uri="{FF2B5EF4-FFF2-40B4-BE49-F238E27FC236}">
                  <a16:creationId xmlns:a16="http://schemas.microsoft.com/office/drawing/2014/main" id="{821344B1-68E9-4B2E-BCF4-2109A4B1BE25}"/>
                </a:ext>
              </a:extLst>
            </p:cNvPr>
            <p:cNvSpPr/>
            <p:nvPr/>
          </p:nvSpPr>
          <p:spPr bwMode="auto">
            <a:xfrm>
              <a:off x="3302848" y="4290391"/>
              <a:ext cx="615777" cy="433986"/>
            </a:xfrm>
            <a:custGeom>
              <a:avLst/>
              <a:gdLst>
                <a:gd name="connsiteX0" fmla="*/ 81949 w 615777"/>
                <a:gd name="connsiteY0" fmla="*/ 0 h 431604"/>
                <a:gd name="connsiteX1" fmla="*/ 533828 w 615777"/>
                <a:gd name="connsiteY1" fmla="*/ 0 h 431604"/>
                <a:gd name="connsiteX2" fmla="*/ 615777 w 615777"/>
                <a:gd name="connsiteY2" fmla="*/ 81949 h 431604"/>
                <a:gd name="connsiteX3" fmla="*/ 615777 w 615777"/>
                <a:gd name="connsiteY3" fmla="*/ 431604 h 431604"/>
                <a:gd name="connsiteX4" fmla="*/ 615777 w 615777"/>
                <a:gd name="connsiteY4" fmla="*/ 431604 h 431604"/>
                <a:gd name="connsiteX5" fmla="*/ 0 w 615777"/>
                <a:gd name="connsiteY5" fmla="*/ 431604 h 431604"/>
                <a:gd name="connsiteX6" fmla="*/ 0 w 615777"/>
                <a:gd name="connsiteY6" fmla="*/ 431604 h 431604"/>
                <a:gd name="connsiteX7" fmla="*/ 0 w 615777"/>
                <a:gd name="connsiteY7" fmla="*/ 81949 h 431604"/>
                <a:gd name="connsiteX8" fmla="*/ 81949 w 615777"/>
                <a:gd name="connsiteY8" fmla="*/ 0 h 431604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615777 w 615777"/>
                <a:gd name="connsiteY4" fmla="*/ 431604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107156 w 615777"/>
                <a:gd name="connsiteY5" fmla="*/ 433985 h 433985"/>
                <a:gd name="connsiteX6" fmla="*/ 0 w 615777"/>
                <a:gd name="connsiteY6" fmla="*/ 81949 h 433985"/>
                <a:gd name="connsiteX7" fmla="*/ 81949 w 615777"/>
                <a:gd name="connsiteY7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6"/>
                <a:gd name="connsiteX1" fmla="*/ 533828 w 615777"/>
                <a:gd name="connsiteY1" fmla="*/ 0 h 433986"/>
                <a:gd name="connsiteX2" fmla="*/ 615777 w 615777"/>
                <a:gd name="connsiteY2" fmla="*/ 81949 h 433986"/>
                <a:gd name="connsiteX3" fmla="*/ 494334 w 615777"/>
                <a:gd name="connsiteY3" fmla="*/ 433986 h 433986"/>
                <a:gd name="connsiteX4" fmla="*/ 107156 w 615777"/>
                <a:gd name="connsiteY4" fmla="*/ 433985 h 433986"/>
                <a:gd name="connsiteX5" fmla="*/ 0 w 615777"/>
                <a:gd name="connsiteY5" fmla="*/ 81949 h 433986"/>
                <a:gd name="connsiteX6" fmla="*/ 81949 w 615777"/>
                <a:gd name="connsiteY6" fmla="*/ 0 h 43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5777" h="433986">
                  <a:moveTo>
                    <a:pt x="81949" y="0"/>
                  </a:moveTo>
                  <a:lnTo>
                    <a:pt x="533828" y="0"/>
                  </a:lnTo>
                  <a:cubicBezTo>
                    <a:pt x="579087" y="0"/>
                    <a:pt x="615777" y="36690"/>
                    <a:pt x="615777" y="81949"/>
                  </a:cubicBezTo>
                  <a:lnTo>
                    <a:pt x="494334" y="433986"/>
                  </a:lnTo>
                  <a:lnTo>
                    <a:pt x="107156" y="433985"/>
                  </a:lnTo>
                  <a:lnTo>
                    <a:pt x="0" y="81949"/>
                  </a:lnTo>
                  <a:cubicBezTo>
                    <a:pt x="0" y="36690"/>
                    <a:pt x="36690" y="0"/>
                    <a:pt x="81949" y="0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76" name="楕円 575">
              <a:extLst>
                <a:ext uri="{FF2B5EF4-FFF2-40B4-BE49-F238E27FC236}">
                  <a16:creationId xmlns:a16="http://schemas.microsoft.com/office/drawing/2014/main" id="{A26BC7EA-8AAB-4DC5-8719-5CE20B348EEC}"/>
                </a:ext>
              </a:extLst>
            </p:cNvPr>
            <p:cNvSpPr/>
            <p:nvPr/>
          </p:nvSpPr>
          <p:spPr bwMode="auto">
            <a:xfrm>
              <a:off x="3677164" y="4248443"/>
              <a:ext cx="312254" cy="139780"/>
            </a:xfrm>
            <a:prstGeom prst="ellipse">
              <a:avLst/>
            </a:prstGeom>
            <a:solidFill>
              <a:srgbClr val="FF66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77" name="楕円 576">
              <a:extLst>
                <a:ext uri="{FF2B5EF4-FFF2-40B4-BE49-F238E27FC236}">
                  <a16:creationId xmlns:a16="http://schemas.microsoft.com/office/drawing/2014/main" id="{410C86BC-62B8-4530-98CA-40F90FCD7ECE}"/>
                </a:ext>
              </a:extLst>
            </p:cNvPr>
            <p:cNvSpPr/>
            <p:nvPr/>
          </p:nvSpPr>
          <p:spPr bwMode="auto">
            <a:xfrm>
              <a:off x="3240015" y="4248443"/>
              <a:ext cx="312254" cy="139780"/>
            </a:xfrm>
            <a:prstGeom prst="ellipse">
              <a:avLst/>
            </a:prstGeom>
            <a:solidFill>
              <a:srgbClr val="FF66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3" name="二等辺三角形 582">
              <a:extLst>
                <a:ext uri="{FF2B5EF4-FFF2-40B4-BE49-F238E27FC236}">
                  <a16:creationId xmlns:a16="http://schemas.microsoft.com/office/drawing/2014/main" id="{E4A13BF3-7CA7-40B7-9AE6-B4CD82775170}"/>
                </a:ext>
              </a:extLst>
            </p:cNvPr>
            <p:cNvSpPr/>
            <p:nvPr/>
          </p:nvSpPr>
          <p:spPr bwMode="auto">
            <a:xfrm rot="10800000">
              <a:off x="3527027" y="4293662"/>
              <a:ext cx="172203" cy="94561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4" name="楕円 583">
              <a:extLst>
                <a:ext uri="{FF2B5EF4-FFF2-40B4-BE49-F238E27FC236}">
                  <a16:creationId xmlns:a16="http://schemas.microsoft.com/office/drawing/2014/main" id="{1B4F5DDD-086B-4586-A3B1-BEE04848CEA7}"/>
                </a:ext>
              </a:extLst>
            </p:cNvPr>
            <p:cNvSpPr/>
            <p:nvPr/>
          </p:nvSpPr>
          <p:spPr bwMode="auto">
            <a:xfrm>
              <a:off x="3393810" y="3874458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5" name="フリーフォーム: 図形 584">
              <a:extLst>
                <a:ext uri="{FF2B5EF4-FFF2-40B4-BE49-F238E27FC236}">
                  <a16:creationId xmlns:a16="http://schemas.microsoft.com/office/drawing/2014/main" id="{EFADACA1-0317-4905-B78C-46B77E1EE03D}"/>
                </a:ext>
              </a:extLst>
            </p:cNvPr>
            <p:cNvSpPr/>
            <p:nvPr/>
          </p:nvSpPr>
          <p:spPr bwMode="auto">
            <a:xfrm>
              <a:off x="3362111" y="3837051"/>
              <a:ext cx="497390" cy="514940"/>
            </a:xfrm>
            <a:custGeom>
              <a:avLst/>
              <a:gdLst>
                <a:gd name="connsiteX0" fmla="*/ 248567 w 497390"/>
                <a:gd name="connsiteY0" fmla="*/ 207330 h 514940"/>
                <a:gd name="connsiteX1" fmla="*/ 70531 w 497390"/>
                <a:gd name="connsiteY1" fmla="*/ 222760 h 514940"/>
                <a:gd name="connsiteX2" fmla="*/ 54417 w 497390"/>
                <a:gd name="connsiteY2" fmla="*/ 227423 h 514940"/>
                <a:gd name="connsiteX3" fmla="*/ 45383 w 497390"/>
                <a:gd name="connsiteY3" fmla="*/ 270648 h 514940"/>
                <a:gd name="connsiteX4" fmla="*/ 47668 w 497390"/>
                <a:gd name="connsiteY4" fmla="*/ 292551 h 514940"/>
                <a:gd name="connsiteX5" fmla="*/ 48314 w 497390"/>
                <a:gd name="connsiteY5" fmla="*/ 302493 h 514940"/>
                <a:gd name="connsiteX6" fmla="*/ 48943 w 497390"/>
                <a:gd name="connsiteY6" fmla="*/ 304760 h 514940"/>
                <a:gd name="connsiteX7" fmla="*/ 49513 w 497390"/>
                <a:gd name="connsiteY7" fmla="*/ 310219 h 514940"/>
                <a:gd name="connsiteX8" fmla="*/ 56414 w 497390"/>
                <a:gd name="connsiteY8" fmla="*/ 331698 h 514940"/>
                <a:gd name="connsiteX9" fmla="*/ 84524 w 497390"/>
                <a:gd name="connsiteY9" fmla="*/ 433037 h 514940"/>
                <a:gd name="connsiteX10" fmla="*/ 100415 w 497390"/>
                <a:gd name="connsiteY10" fmla="*/ 468178 h 514940"/>
                <a:gd name="connsiteX11" fmla="*/ 153925 w 497390"/>
                <a:gd name="connsiteY11" fmla="*/ 476296 h 514940"/>
                <a:gd name="connsiteX12" fmla="*/ 248638 w 497390"/>
                <a:gd name="connsiteY12" fmla="*/ 480963 h 514940"/>
                <a:gd name="connsiteX13" fmla="*/ 343351 w 497390"/>
                <a:gd name="connsiteY13" fmla="*/ 476296 h 514940"/>
                <a:gd name="connsiteX14" fmla="*/ 398438 w 497390"/>
                <a:gd name="connsiteY14" fmla="*/ 467939 h 514940"/>
                <a:gd name="connsiteX15" fmla="*/ 414221 w 497390"/>
                <a:gd name="connsiteY15" fmla="*/ 433037 h 514940"/>
                <a:gd name="connsiteX16" fmla="*/ 450431 w 497390"/>
                <a:gd name="connsiteY16" fmla="*/ 302493 h 514940"/>
                <a:gd name="connsiteX17" fmla="*/ 451572 w 497390"/>
                <a:gd name="connsiteY17" fmla="*/ 284906 h 514940"/>
                <a:gd name="connsiteX18" fmla="*/ 450668 w 497390"/>
                <a:gd name="connsiteY18" fmla="*/ 282372 h 514940"/>
                <a:gd name="connsiteX19" fmla="*/ 451893 w 497390"/>
                <a:gd name="connsiteY19" fmla="*/ 270648 h 514940"/>
                <a:gd name="connsiteX20" fmla="*/ 442868 w 497390"/>
                <a:gd name="connsiteY20" fmla="*/ 227467 h 514940"/>
                <a:gd name="connsiteX21" fmla="*/ 426602 w 497390"/>
                <a:gd name="connsiteY21" fmla="*/ 222760 h 514940"/>
                <a:gd name="connsiteX22" fmla="*/ 248567 w 497390"/>
                <a:gd name="connsiteY22" fmla="*/ 207330 h 514940"/>
                <a:gd name="connsiteX23" fmla="*/ 248625 w 497390"/>
                <a:gd name="connsiteY23" fmla="*/ 0 h 514940"/>
                <a:gd name="connsiteX24" fmla="*/ 497250 w 497390"/>
                <a:gd name="connsiteY24" fmla="*/ 248625 h 514940"/>
                <a:gd name="connsiteX25" fmla="*/ 495753 w 497390"/>
                <a:gd name="connsiteY25" fmla="*/ 263471 h 514940"/>
                <a:gd name="connsiteX26" fmla="*/ 496858 w 497390"/>
                <a:gd name="connsiteY26" fmla="*/ 266680 h 514940"/>
                <a:gd name="connsiteX27" fmla="*/ 495462 w 497390"/>
                <a:gd name="connsiteY27" fmla="*/ 288949 h 514940"/>
                <a:gd name="connsiteX28" fmla="*/ 451169 w 497390"/>
                <a:gd name="connsiteY28" fmla="*/ 454253 h 514940"/>
                <a:gd name="connsiteX29" fmla="*/ 431863 w 497390"/>
                <a:gd name="connsiteY29" fmla="*/ 498448 h 514940"/>
                <a:gd name="connsiteX30" fmla="*/ 364479 w 497390"/>
                <a:gd name="connsiteY30" fmla="*/ 509031 h 514940"/>
                <a:gd name="connsiteX31" fmla="*/ 248625 w 497390"/>
                <a:gd name="connsiteY31" fmla="*/ 514940 h 514940"/>
                <a:gd name="connsiteX32" fmla="*/ 132771 w 497390"/>
                <a:gd name="connsiteY32" fmla="*/ 509031 h 514940"/>
                <a:gd name="connsiteX33" fmla="*/ 67316 w 497390"/>
                <a:gd name="connsiteY33" fmla="*/ 498751 h 514940"/>
                <a:gd name="connsiteX34" fmla="*/ 47878 w 497390"/>
                <a:gd name="connsiteY34" fmla="*/ 454253 h 514940"/>
                <a:gd name="connsiteX35" fmla="*/ 13494 w 497390"/>
                <a:gd name="connsiteY35" fmla="*/ 325931 h 514940"/>
                <a:gd name="connsiteX36" fmla="*/ 5051 w 497390"/>
                <a:gd name="connsiteY36" fmla="*/ 298732 h 514940"/>
                <a:gd name="connsiteX37" fmla="*/ 4355 w 497390"/>
                <a:gd name="connsiteY37" fmla="*/ 291821 h 514940"/>
                <a:gd name="connsiteX38" fmla="*/ 3585 w 497390"/>
                <a:gd name="connsiteY38" fmla="*/ 288949 h 514940"/>
                <a:gd name="connsiteX39" fmla="*/ 2796 w 497390"/>
                <a:gd name="connsiteY39" fmla="*/ 276360 h 514940"/>
                <a:gd name="connsiteX40" fmla="*/ 0 w 497390"/>
                <a:gd name="connsiteY40" fmla="*/ 248625 h 514940"/>
                <a:gd name="connsiteX41" fmla="*/ 248625 w 497390"/>
                <a:gd name="connsiteY41" fmla="*/ 0 h 51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97390" h="514940">
                  <a:moveTo>
                    <a:pt x="248567" y="207330"/>
                  </a:moveTo>
                  <a:cubicBezTo>
                    <a:pt x="185414" y="207330"/>
                    <a:pt x="125251" y="212824"/>
                    <a:pt x="70531" y="222760"/>
                  </a:cubicBezTo>
                  <a:lnTo>
                    <a:pt x="54417" y="227423"/>
                  </a:lnTo>
                  <a:lnTo>
                    <a:pt x="45383" y="270648"/>
                  </a:lnTo>
                  <a:lnTo>
                    <a:pt x="47668" y="292551"/>
                  </a:lnTo>
                  <a:lnTo>
                    <a:pt x="48314" y="302493"/>
                  </a:lnTo>
                  <a:lnTo>
                    <a:pt x="48943" y="304760"/>
                  </a:lnTo>
                  <a:lnTo>
                    <a:pt x="49513" y="310219"/>
                  </a:lnTo>
                  <a:lnTo>
                    <a:pt x="56414" y="331698"/>
                  </a:lnTo>
                  <a:lnTo>
                    <a:pt x="84524" y="433037"/>
                  </a:lnTo>
                  <a:lnTo>
                    <a:pt x="100415" y="468178"/>
                  </a:lnTo>
                  <a:lnTo>
                    <a:pt x="153925" y="476296"/>
                  </a:lnTo>
                  <a:cubicBezTo>
                    <a:pt x="184518" y="479356"/>
                    <a:pt x="216194" y="480963"/>
                    <a:pt x="248638" y="480963"/>
                  </a:cubicBezTo>
                  <a:cubicBezTo>
                    <a:pt x="281081" y="480963"/>
                    <a:pt x="312757" y="479356"/>
                    <a:pt x="343351" y="476296"/>
                  </a:cubicBezTo>
                  <a:lnTo>
                    <a:pt x="398438" y="467939"/>
                  </a:lnTo>
                  <a:lnTo>
                    <a:pt x="414221" y="433037"/>
                  </a:lnTo>
                  <a:lnTo>
                    <a:pt x="450431" y="302493"/>
                  </a:lnTo>
                  <a:cubicBezTo>
                    <a:pt x="452072" y="296575"/>
                    <a:pt x="452395" y="290615"/>
                    <a:pt x="451572" y="284906"/>
                  </a:cubicBezTo>
                  <a:lnTo>
                    <a:pt x="450668" y="282372"/>
                  </a:lnTo>
                  <a:lnTo>
                    <a:pt x="451893" y="270648"/>
                  </a:lnTo>
                  <a:lnTo>
                    <a:pt x="442868" y="227467"/>
                  </a:lnTo>
                  <a:lnTo>
                    <a:pt x="426602" y="222760"/>
                  </a:lnTo>
                  <a:cubicBezTo>
                    <a:pt x="371881" y="212824"/>
                    <a:pt x="311718" y="207330"/>
                    <a:pt x="248567" y="207330"/>
                  </a:cubicBezTo>
                  <a:close/>
                  <a:moveTo>
                    <a:pt x="248625" y="0"/>
                  </a:moveTo>
                  <a:cubicBezTo>
                    <a:pt x="385937" y="0"/>
                    <a:pt x="497250" y="111313"/>
                    <a:pt x="497250" y="248625"/>
                  </a:cubicBezTo>
                  <a:lnTo>
                    <a:pt x="495753" y="263471"/>
                  </a:lnTo>
                  <a:lnTo>
                    <a:pt x="496858" y="266680"/>
                  </a:lnTo>
                  <a:cubicBezTo>
                    <a:pt x="497864" y="273909"/>
                    <a:pt x="497470" y="281455"/>
                    <a:pt x="495462" y="288949"/>
                  </a:cubicBezTo>
                  <a:lnTo>
                    <a:pt x="451169" y="454253"/>
                  </a:lnTo>
                  <a:lnTo>
                    <a:pt x="431863" y="498448"/>
                  </a:lnTo>
                  <a:lnTo>
                    <a:pt x="364479" y="509031"/>
                  </a:lnTo>
                  <a:cubicBezTo>
                    <a:pt x="327057" y="512905"/>
                    <a:pt x="288311" y="514940"/>
                    <a:pt x="248625" y="514940"/>
                  </a:cubicBezTo>
                  <a:cubicBezTo>
                    <a:pt x="208939" y="514940"/>
                    <a:pt x="170193" y="512905"/>
                    <a:pt x="132771" y="509031"/>
                  </a:cubicBezTo>
                  <a:lnTo>
                    <a:pt x="67316" y="498751"/>
                  </a:lnTo>
                  <a:lnTo>
                    <a:pt x="47878" y="454253"/>
                  </a:lnTo>
                  <a:lnTo>
                    <a:pt x="13494" y="325931"/>
                  </a:lnTo>
                  <a:lnTo>
                    <a:pt x="5051" y="298732"/>
                  </a:lnTo>
                  <a:lnTo>
                    <a:pt x="4355" y="291821"/>
                  </a:lnTo>
                  <a:lnTo>
                    <a:pt x="3585" y="288949"/>
                  </a:lnTo>
                  <a:lnTo>
                    <a:pt x="2796" y="276360"/>
                  </a:lnTo>
                  <a:lnTo>
                    <a:pt x="0" y="248625"/>
                  </a:lnTo>
                  <a:cubicBezTo>
                    <a:pt x="0" y="111313"/>
                    <a:pt x="111313" y="0"/>
                    <a:pt x="248625" y="0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86" name="フリーフォーム: 図形 585">
              <a:extLst>
                <a:ext uri="{FF2B5EF4-FFF2-40B4-BE49-F238E27FC236}">
                  <a16:creationId xmlns:a16="http://schemas.microsoft.com/office/drawing/2014/main" id="{E71FFA97-97F0-45EE-9B54-8FDE40244FAE}"/>
                </a:ext>
              </a:extLst>
            </p:cNvPr>
            <p:cNvSpPr/>
            <p:nvPr/>
          </p:nvSpPr>
          <p:spPr bwMode="auto">
            <a:xfrm>
              <a:off x="3359743" y="4004388"/>
              <a:ext cx="501998" cy="353616"/>
            </a:xfrm>
            <a:custGeom>
              <a:avLst/>
              <a:gdLst>
                <a:gd name="connsiteX0" fmla="*/ 350616 w 501998"/>
                <a:gd name="connsiteY0" fmla="*/ 254426 h 353616"/>
                <a:gd name="connsiteX1" fmla="*/ 338811 w 501998"/>
                <a:gd name="connsiteY1" fmla="*/ 328509 h 353616"/>
                <a:gd name="connsiteX2" fmla="*/ 358297 w 501998"/>
                <a:gd name="connsiteY2" fmla="*/ 327562 h 353616"/>
                <a:gd name="connsiteX3" fmla="*/ 422025 w 501998"/>
                <a:gd name="connsiteY3" fmla="*/ 318028 h 353616"/>
                <a:gd name="connsiteX4" fmla="*/ 433942 w 501998"/>
                <a:gd name="connsiteY4" fmla="*/ 254426 h 353616"/>
                <a:gd name="connsiteX5" fmla="*/ 261369 w 501998"/>
                <a:gd name="connsiteY5" fmla="*/ 254426 h 353616"/>
                <a:gd name="connsiteX6" fmla="*/ 261369 w 501998"/>
                <a:gd name="connsiteY6" fmla="*/ 332272 h 353616"/>
                <a:gd name="connsiteX7" fmla="*/ 317650 w 501998"/>
                <a:gd name="connsiteY7" fmla="*/ 329537 h 353616"/>
                <a:gd name="connsiteX8" fmla="*/ 329619 w 501998"/>
                <a:gd name="connsiteY8" fmla="*/ 254426 h 353616"/>
                <a:gd name="connsiteX9" fmla="*/ 169139 w 501998"/>
                <a:gd name="connsiteY9" fmla="*/ 254426 h 353616"/>
                <a:gd name="connsiteX10" fmla="*/ 181118 w 501998"/>
                <a:gd name="connsiteY10" fmla="*/ 329601 h 353616"/>
                <a:gd name="connsiteX11" fmla="*/ 240632 w 501998"/>
                <a:gd name="connsiteY11" fmla="*/ 332493 h 353616"/>
                <a:gd name="connsiteX12" fmla="*/ 240632 w 501998"/>
                <a:gd name="connsiteY12" fmla="*/ 254426 h 353616"/>
                <a:gd name="connsiteX13" fmla="*/ 64882 w 501998"/>
                <a:gd name="connsiteY13" fmla="*/ 254426 h 353616"/>
                <a:gd name="connsiteX14" fmla="*/ 77258 w 501998"/>
                <a:gd name="connsiteY14" fmla="*/ 318301 h 353616"/>
                <a:gd name="connsiteX15" fmla="*/ 139161 w 501998"/>
                <a:gd name="connsiteY15" fmla="*/ 327562 h 353616"/>
                <a:gd name="connsiteX16" fmla="*/ 159956 w 501998"/>
                <a:gd name="connsiteY16" fmla="*/ 328572 h 353616"/>
                <a:gd name="connsiteX17" fmla="*/ 148140 w 501998"/>
                <a:gd name="connsiteY17" fmla="*/ 254426 h 353616"/>
                <a:gd name="connsiteX18" fmla="*/ 359316 w 501998"/>
                <a:gd name="connsiteY18" fmla="*/ 199838 h 353616"/>
                <a:gd name="connsiteX19" fmla="*/ 353921 w 501998"/>
                <a:gd name="connsiteY19" fmla="*/ 233689 h 353616"/>
                <a:gd name="connsiteX20" fmla="*/ 437827 w 501998"/>
                <a:gd name="connsiteY20" fmla="*/ 233689 h 353616"/>
                <a:gd name="connsiteX21" fmla="*/ 444169 w 501998"/>
                <a:gd name="connsiteY21" fmla="*/ 199838 h 353616"/>
                <a:gd name="connsiteX22" fmla="*/ 261369 w 501998"/>
                <a:gd name="connsiteY22" fmla="*/ 199838 h 353616"/>
                <a:gd name="connsiteX23" fmla="*/ 261369 w 501998"/>
                <a:gd name="connsiteY23" fmla="*/ 233689 h 353616"/>
                <a:gd name="connsiteX24" fmla="*/ 332923 w 501998"/>
                <a:gd name="connsiteY24" fmla="*/ 233689 h 353616"/>
                <a:gd name="connsiteX25" fmla="*/ 338318 w 501998"/>
                <a:gd name="connsiteY25" fmla="*/ 199838 h 353616"/>
                <a:gd name="connsiteX26" fmla="*/ 160440 w 501998"/>
                <a:gd name="connsiteY26" fmla="*/ 199838 h 353616"/>
                <a:gd name="connsiteX27" fmla="*/ 165834 w 501998"/>
                <a:gd name="connsiteY27" fmla="*/ 233689 h 353616"/>
                <a:gd name="connsiteX28" fmla="*/ 240632 w 501998"/>
                <a:gd name="connsiteY28" fmla="*/ 233689 h 353616"/>
                <a:gd name="connsiteX29" fmla="*/ 240632 w 501998"/>
                <a:gd name="connsiteY29" fmla="*/ 199838 h 353616"/>
                <a:gd name="connsiteX30" fmla="*/ 54306 w 501998"/>
                <a:gd name="connsiteY30" fmla="*/ 199838 h 353616"/>
                <a:gd name="connsiteX31" fmla="*/ 60865 w 501998"/>
                <a:gd name="connsiteY31" fmla="*/ 233689 h 353616"/>
                <a:gd name="connsiteX32" fmla="*/ 144836 w 501998"/>
                <a:gd name="connsiteY32" fmla="*/ 233689 h 353616"/>
                <a:gd name="connsiteX33" fmla="*/ 139442 w 501998"/>
                <a:gd name="connsiteY33" fmla="*/ 199838 h 353616"/>
                <a:gd name="connsiteX34" fmla="*/ 248646 w 501998"/>
                <a:gd name="connsiteY34" fmla="*/ 20730 h 353616"/>
                <a:gd name="connsiteX35" fmla="*/ 42687 w 501998"/>
                <a:gd name="connsiteY35" fmla="*/ 38332 h 353616"/>
                <a:gd name="connsiteX36" fmla="*/ 24045 w 501998"/>
                <a:gd name="connsiteY36" fmla="*/ 43652 h 353616"/>
                <a:gd name="connsiteX37" fmla="*/ 50288 w 501998"/>
                <a:gd name="connsiteY37" fmla="*/ 179101 h 353616"/>
                <a:gd name="connsiteX38" fmla="*/ 448055 w 501998"/>
                <a:gd name="connsiteY38" fmla="*/ 179101 h 353616"/>
                <a:gd name="connsiteX39" fmla="*/ 473423 w 501998"/>
                <a:gd name="connsiteY39" fmla="*/ 43702 h 353616"/>
                <a:gd name="connsiteX40" fmla="*/ 454606 w 501998"/>
                <a:gd name="connsiteY40" fmla="*/ 38332 h 353616"/>
                <a:gd name="connsiteX41" fmla="*/ 248646 w 501998"/>
                <a:gd name="connsiteY41" fmla="*/ 20730 h 353616"/>
                <a:gd name="connsiteX42" fmla="*/ 250901 w 501998"/>
                <a:gd name="connsiteY42" fmla="*/ 0 h 353616"/>
                <a:gd name="connsiteX43" fmla="*/ 480978 w 501998"/>
                <a:gd name="connsiteY43" fmla="*/ 19940 h 353616"/>
                <a:gd name="connsiteX44" fmla="*/ 501998 w 501998"/>
                <a:gd name="connsiteY44" fmla="*/ 26024 h 353616"/>
                <a:gd name="connsiteX45" fmla="*/ 444581 w 501998"/>
                <a:gd name="connsiteY45" fmla="*/ 336785 h 353616"/>
                <a:gd name="connsiteX46" fmla="*/ 373391 w 501998"/>
                <a:gd name="connsiteY46" fmla="*/ 347585 h 353616"/>
                <a:gd name="connsiteX47" fmla="*/ 250994 w 501998"/>
                <a:gd name="connsiteY47" fmla="*/ 353616 h 353616"/>
                <a:gd name="connsiteX48" fmla="*/ 128595 w 501998"/>
                <a:gd name="connsiteY48" fmla="*/ 347585 h 353616"/>
                <a:gd name="connsiteX49" fmla="*/ 59444 w 501998"/>
                <a:gd name="connsiteY49" fmla="*/ 337094 h 353616"/>
                <a:gd name="connsiteX50" fmla="*/ 0 w 501998"/>
                <a:gd name="connsiteY50" fmla="*/ 25967 h 353616"/>
                <a:gd name="connsiteX51" fmla="*/ 20824 w 501998"/>
                <a:gd name="connsiteY51" fmla="*/ 19940 h 353616"/>
                <a:gd name="connsiteX52" fmla="*/ 250901 w 501998"/>
                <a:gd name="connsiteY52" fmla="*/ 0 h 35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1998" h="353616">
                  <a:moveTo>
                    <a:pt x="350616" y="254426"/>
                  </a:moveTo>
                  <a:lnTo>
                    <a:pt x="338811" y="328509"/>
                  </a:lnTo>
                  <a:lnTo>
                    <a:pt x="358297" y="327562"/>
                  </a:lnTo>
                  <a:lnTo>
                    <a:pt x="422025" y="318028"/>
                  </a:lnTo>
                  <a:lnTo>
                    <a:pt x="433942" y="254426"/>
                  </a:lnTo>
                  <a:close/>
                  <a:moveTo>
                    <a:pt x="261369" y="254426"/>
                  </a:moveTo>
                  <a:lnTo>
                    <a:pt x="261369" y="332272"/>
                  </a:lnTo>
                  <a:lnTo>
                    <a:pt x="317650" y="329537"/>
                  </a:lnTo>
                  <a:lnTo>
                    <a:pt x="329619" y="254426"/>
                  </a:lnTo>
                  <a:close/>
                  <a:moveTo>
                    <a:pt x="169139" y="254426"/>
                  </a:moveTo>
                  <a:lnTo>
                    <a:pt x="181118" y="329601"/>
                  </a:lnTo>
                  <a:lnTo>
                    <a:pt x="240632" y="332493"/>
                  </a:lnTo>
                  <a:lnTo>
                    <a:pt x="240632" y="254426"/>
                  </a:lnTo>
                  <a:close/>
                  <a:moveTo>
                    <a:pt x="64882" y="254426"/>
                  </a:moveTo>
                  <a:lnTo>
                    <a:pt x="77258" y="318301"/>
                  </a:lnTo>
                  <a:lnTo>
                    <a:pt x="139161" y="327562"/>
                  </a:lnTo>
                  <a:lnTo>
                    <a:pt x="159956" y="328572"/>
                  </a:lnTo>
                  <a:lnTo>
                    <a:pt x="148140" y="254426"/>
                  </a:lnTo>
                  <a:close/>
                  <a:moveTo>
                    <a:pt x="359316" y="199838"/>
                  </a:moveTo>
                  <a:lnTo>
                    <a:pt x="353921" y="233689"/>
                  </a:lnTo>
                  <a:lnTo>
                    <a:pt x="437827" y="233689"/>
                  </a:lnTo>
                  <a:lnTo>
                    <a:pt x="444169" y="199838"/>
                  </a:lnTo>
                  <a:close/>
                  <a:moveTo>
                    <a:pt x="261369" y="199838"/>
                  </a:moveTo>
                  <a:lnTo>
                    <a:pt x="261369" y="233689"/>
                  </a:lnTo>
                  <a:lnTo>
                    <a:pt x="332923" y="233689"/>
                  </a:lnTo>
                  <a:lnTo>
                    <a:pt x="338318" y="199838"/>
                  </a:lnTo>
                  <a:close/>
                  <a:moveTo>
                    <a:pt x="160440" y="199838"/>
                  </a:moveTo>
                  <a:lnTo>
                    <a:pt x="165834" y="233689"/>
                  </a:lnTo>
                  <a:lnTo>
                    <a:pt x="240632" y="233689"/>
                  </a:lnTo>
                  <a:lnTo>
                    <a:pt x="240632" y="199838"/>
                  </a:lnTo>
                  <a:close/>
                  <a:moveTo>
                    <a:pt x="54306" y="199838"/>
                  </a:moveTo>
                  <a:lnTo>
                    <a:pt x="60865" y="233689"/>
                  </a:lnTo>
                  <a:lnTo>
                    <a:pt x="144836" y="233689"/>
                  </a:lnTo>
                  <a:lnTo>
                    <a:pt x="139442" y="199838"/>
                  </a:lnTo>
                  <a:close/>
                  <a:moveTo>
                    <a:pt x="248646" y="20730"/>
                  </a:moveTo>
                  <a:cubicBezTo>
                    <a:pt x="175589" y="20730"/>
                    <a:pt x="105990" y="26997"/>
                    <a:pt x="42687" y="38332"/>
                  </a:cubicBezTo>
                  <a:lnTo>
                    <a:pt x="24045" y="43652"/>
                  </a:lnTo>
                  <a:lnTo>
                    <a:pt x="50288" y="179101"/>
                  </a:lnTo>
                  <a:lnTo>
                    <a:pt x="448055" y="179101"/>
                  </a:lnTo>
                  <a:lnTo>
                    <a:pt x="473423" y="43702"/>
                  </a:lnTo>
                  <a:lnTo>
                    <a:pt x="454606" y="38332"/>
                  </a:lnTo>
                  <a:cubicBezTo>
                    <a:pt x="391302" y="26997"/>
                    <a:pt x="321703" y="20730"/>
                    <a:pt x="248646" y="20730"/>
                  </a:cubicBezTo>
                  <a:close/>
                  <a:moveTo>
                    <a:pt x="250901" y="0"/>
                  </a:moveTo>
                  <a:cubicBezTo>
                    <a:pt x="332513" y="0"/>
                    <a:pt x="410261" y="7100"/>
                    <a:pt x="480978" y="19940"/>
                  </a:cubicBezTo>
                  <a:lnTo>
                    <a:pt x="501998" y="26024"/>
                  </a:lnTo>
                  <a:lnTo>
                    <a:pt x="444581" y="336785"/>
                  </a:lnTo>
                  <a:lnTo>
                    <a:pt x="373391" y="347585"/>
                  </a:lnTo>
                  <a:cubicBezTo>
                    <a:pt x="333856" y="351540"/>
                    <a:pt x="292920" y="353616"/>
                    <a:pt x="250994" y="353616"/>
                  </a:cubicBezTo>
                  <a:cubicBezTo>
                    <a:pt x="209067" y="353616"/>
                    <a:pt x="168131" y="351540"/>
                    <a:pt x="128595" y="347585"/>
                  </a:cubicBezTo>
                  <a:lnTo>
                    <a:pt x="59444" y="337094"/>
                  </a:lnTo>
                  <a:lnTo>
                    <a:pt x="0" y="25967"/>
                  </a:lnTo>
                  <a:lnTo>
                    <a:pt x="20824" y="19940"/>
                  </a:lnTo>
                  <a:cubicBezTo>
                    <a:pt x="91540" y="7100"/>
                    <a:pt x="169289" y="0"/>
                    <a:pt x="25090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81D8905B-5AB8-4DE4-87EF-CA552CE7A893}"/>
              </a:ext>
            </a:extLst>
          </p:cNvPr>
          <p:cNvGrpSpPr/>
          <p:nvPr/>
        </p:nvGrpSpPr>
        <p:grpSpPr>
          <a:xfrm>
            <a:off x="541243" y="4975288"/>
            <a:ext cx="615777" cy="887326"/>
            <a:chOff x="541243" y="4975288"/>
            <a:chExt cx="615777" cy="887326"/>
          </a:xfrm>
        </p:grpSpPr>
        <p:sp>
          <p:nvSpPr>
            <p:cNvPr id="590" name="四角形: 上の 2 つの角を丸める 5">
              <a:extLst>
                <a:ext uri="{FF2B5EF4-FFF2-40B4-BE49-F238E27FC236}">
                  <a16:creationId xmlns:a16="http://schemas.microsoft.com/office/drawing/2014/main" id="{8BB5E641-67DA-4350-B585-D80E6BBA2AC1}"/>
                </a:ext>
              </a:extLst>
            </p:cNvPr>
            <p:cNvSpPr/>
            <p:nvPr/>
          </p:nvSpPr>
          <p:spPr bwMode="auto">
            <a:xfrm>
              <a:off x="541243" y="5428628"/>
              <a:ext cx="615777" cy="433986"/>
            </a:xfrm>
            <a:custGeom>
              <a:avLst/>
              <a:gdLst>
                <a:gd name="connsiteX0" fmla="*/ 81949 w 615777"/>
                <a:gd name="connsiteY0" fmla="*/ 0 h 431604"/>
                <a:gd name="connsiteX1" fmla="*/ 533828 w 615777"/>
                <a:gd name="connsiteY1" fmla="*/ 0 h 431604"/>
                <a:gd name="connsiteX2" fmla="*/ 615777 w 615777"/>
                <a:gd name="connsiteY2" fmla="*/ 81949 h 431604"/>
                <a:gd name="connsiteX3" fmla="*/ 615777 w 615777"/>
                <a:gd name="connsiteY3" fmla="*/ 431604 h 431604"/>
                <a:gd name="connsiteX4" fmla="*/ 615777 w 615777"/>
                <a:gd name="connsiteY4" fmla="*/ 431604 h 431604"/>
                <a:gd name="connsiteX5" fmla="*/ 0 w 615777"/>
                <a:gd name="connsiteY5" fmla="*/ 431604 h 431604"/>
                <a:gd name="connsiteX6" fmla="*/ 0 w 615777"/>
                <a:gd name="connsiteY6" fmla="*/ 431604 h 431604"/>
                <a:gd name="connsiteX7" fmla="*/ 0 w 615777"/>
                <a:gd name="connsiteY7" fmla="*/ 81949 h 431604"/>
                <a:gd name="connsiteX8" fmla="*/ 81949 w 615777"/>
                <a:gd name="connsiteY8" fmla="*/ 0 h 431604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615777 w 615777"/>
                <a:gd name="connsiteY4" fmla="*/ 431604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107156 w 615777"/>
                <a:gd name="connsiteY5" fmla="*/ 433985 h 433985"/>
                <a:gd name="connsiteX6" fmla="*/ 0 w 615777"/>
                <a:gd name="connsiteY6" fmla="*/ 81949 h 433985"/>
                <a:gd name="connsiteX7" fmla="*/ 81949 w 615777"/>
                <a:gd name="connsiteY7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6"/>
                <a:gd name="connsiteX1" fmla="*/ 533828 w 615777"/>
                <a:gd name="connsiteY1" fmla="*/ 0 h 433986"/>
                <a:gd name="connsiteX2" fmla="*/ 615777 w 615777"/>
                <a:gd name="connsiteY2" fmla="*/ 81949 h 433986"/>
                <a:gd name="connsiteX3" fmla="*/ 494334 w 615777"/>
                <a:gd name="connsiteY3" fmla="*/ 433986 h 433986"/>
                <a:gd name="connsiteX4" fmla="*/ 107156 w 615777"/>
                <a:gd name="connsiteY4" fmla="*/ 433985 h 433986"/>
                <a:gd name="connsiteX5" fmla="*/ 0 w 615777"/>
                <a:gd name="connsiteY5" fmla="*/ 81949 h 433986"/>
                <a:gd name="connsiteX6" fmla="*/ 81949 w 615777"/>
                <a:gd name="connsiteY6" fmla="*/ 0 h 43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5777" h="433986">
                  <a:moveTo>
                    <a:pt x="81949" y="0"/>
                  </a:moveTo>
                  <a:lnTo>
                    <a:pt x="533828" y="0"/>
                  </a:lnTo>
                  <a:cubicBezTo>
                    <a:pt x="579087" y="0"/>
                    <a:pt x="615777" y="36690"/>
                    <a:pt x="615777" y="81949"/>
                  </a:cubicBezTo>
                  <a:lnTo>
                    <a:pt x="494334" y="433986"/>
                  </a:lnTo>
                  <a:lnTo>
                    <a:pt x="107156" y="433985"/>
                  </a:lnTo>
                  <a:lnTo>
                    <a:pt x="0" y="81949"/>
                  </a:lnTo>
                  <a:cubicBezTo>
                    <a:pt x="0" y="36690"/>
                    <a:pt x="36690" y="0"/>
                    <a:pt x="81949" y="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1" name="二等辺三角形 590">
              <a:extLst>
                <a:ext uri="{FF2B5EF4-FFF2-40B4-BE49-F238E27FC236}">
                  <a16:creationId xmlns:a16="http://schemas.microsoft.com/office/drawing/2014/main" id="{059EF6E9-E576-4142-8401-10D3B317E536}"/>
                </a:ext>
              </a:extLst>
            </p:cNvPr>
            <p:cNvSpPr/>
            <p:nvPr/>
          </p:nvSpPr>
          <p:spPr bwMode="auto">
            <a:xfrm rot="10800000">
              <a:off x="765422" y="5431899"/>
              <a:ext cx="172203" cy="94561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2" name="楕円 591">
              <a:extLst>
                <a:ext uri="{FF2B5EF4-FFF2-40B4-BE49-F238E27FC236}">
                  <a16:creationId xmlns:a16="http://schemas.microsoft.com/office/drawing/2014/main" id="{ACD4EB34-6A1E-42EB-BF99-5498CD6977EC}"/>
                </a:ext>
              </a:extLst>
            </p:cNvPr>
            <p:cNvSpPr/>
            <p:nvPr/>
          </p:nvSpPr>
          <p:spPr bwMode="auto">
            <a:xfrm>
              <a:off x="632205" y="5012695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93" name="フリーフォーム: 図形 592">
              <a:extLst>
                <a:ext uri="{FF2B5EF4-FFF2-40B4-BE49-F238E27FC236}">
                  <a16:creationId xmlns:a16="http://schemas.microsoft.com/office/drawing/2014/main" id="{DCE325BE-70E4-4A97-90C2-C1063C897E18}"/>
                </a:ext>
              </a:extLst>
            </p:cNvPr>
            <p:cNvSpPr/>
            <p:nvPr/>
          </p:nvSpPr>
          <p:spPr bwMode="auto">
            <a:xfrm>
              <a:off x="600506" y="4975288"/>
              <a:ext cx="497390" cy="514940"/>
            </a:xfrm>
            <a:custGeom>
              <a:avLst/>
              <a:gdLst>
                <a:gd name="connsiteX0" fmla="*/ 248567 w 497390"/>
                <a:gd name="connsiteY0" fmla="*/ 207330 h 514940"/>
                <a:gd name="connsiteX1" fmla="*/ 70531 w 497390"/>
                <a:gd name="connsiteY1" fmla="*/ 222760 h 514940"/>
                <a:gd name="connsiteX2" fmla="*/ 54417 w 497390"/>
                <a:gd name="connsiteY2" fmla="*/ 227423 h 514940"/>
                <a:gd name="connsiteX3" fmla="*/ 45383 w 497390"/>
                <a:gd name="connsiteY3" fmla="*/ 270648 h 514940"/>
                <a:gd name="connsiteX4" fmla="*/ 47668 w 497390"/>
                <a:gd name="connsiteY4" fmla="*/ 292551 h 514940"/>
                <a:gd name="connsiteX5" fmla="*/ 48314 w 497390"/>
                <a:gd name="connsiteY5" fmla="*/ 302493 h 514940"/>
                <a:gd name="connsiteX6" fmla="*/ 48943 w 497390"/>
                <a:gd name="connsiteY6" fmla="*/ 304760 h 514940"/>
                <a:gd name="connsiteX7" fmla="*/ 49513 w 497390"/>
                <a:gd name="connsiteY7" fmla="*/ 310219 h 514940"/>
                <a:gd name="connsiteX8" fmla="*/ 56414 w 497390"/>
                <a:gd name="connsiteY8" fmla="*/ 331698 h 514940"/>
                <a:gd name="connsiteX9" fmla="*/ 84524 w 497390"/>
                <a:gd name="connsiteY9" fmla="*/ 433037 h 514940"/>
                <a:gd name="connsiteX10" fmla="*/ 100415 w 497390"/>
                <a:gd name="connsiteY10" fmla="*/ 468178 h 514940"/>
                <a:gd name="connsiteX11" fmla="*/ 153925 w 497390"/>
                <a:gd name="connsiteY11" fmla="*/ 476296 h 514940"/>
                <a:gd name="connsiteX12" fmla="*/ 248638 w 497390"/>
                <a:gd name="connsiteY12" fmla="*/ 480963 h 514940"/>
                <a:gd name="connsiteX13" fmla="*/ 343351 w 497390"/>
                <a:gd name="connsiteY13" fmla="*/ 476296 h 514940"/>
                <a:gd name="connsiteX14" fmla="*/ 398438 w 497390"/>
                <a:gd name="connsiteY14" fmla="*/ 467939 h 514940"/>
                <a:gd name="connsiteX15" fmla="*/ 414221 w 497390"/>
                <a:gd name="connsiteY15" fmla="*/ 433037 h 514940"/>
                <a:gd name="connsiteX16" fmla="*/ 450431 w 497390"/>
                <a:gd name="connsiteY16" fmla="*/ 302493 h 514940"/>
                <a:gd name="connsiteX17" fmla="*/ 451572 w 497390"/>
                <a:gd name="connsiteY17" fmla="*/ 284906 h 514940"/>
                <a:gd name="connsiteX18" fmla="*/ 450668 w 497390"/>
                <a:gd name="connsiteY18" fmla="*/ 282372 h 514940"/>
                <a:gd name="connsiteX19" fmla="*/ 451893 w 497390"/>
                <a:gd name="connsiteY19" fmla="*/ 270648 h 514940"/>
                <a:gd name="connsiteX20" fmla="*/ 442868 w 497390"/>
                <a:gd name="connsiteY20" fmla="*/ 227467 h 514940"/>
                <a:gd name="connsiteX21" fmla="*/ 426602 w 497390"/>
                <a:gd name="connsiteY21" fmla="*/ 222760 h 514940"/>
                <a:gd name="connsiteX22" fmla="*/ 248567 w 497390"/>
                <a:gd name="connsiteY22" fmla="*/ 207330 h 514940"/>
                <a:gd name="connsiteX23" fmla="*/ 248625 w 497390"/>
                <a:gd name="connsiteY23" fmla="*/ 0 h 514940"/>
                <a:gd name="connsiteX24" fmla="*/ 497250 w 497390"/>
                <a:gd name="connsiteY24" fmla="*/ 248625 h 514940"/>
                <a:gd name="connsiteX25" fmla="*/ 495753 w 497390"/>
                <a:gd name="connsiteY25" fmla="*/ 263471 h 514940"/>
                <a:gd name="connsiteX26" fmla="*/ 496858 w 497390"/>
                <a:gd name="connsiteY26" fmla="*/ 266680 h 514940"/>
                <a:gd name="connsiteX27" fmla="*/ 495462 w 497390"/>
                <a:gd name="connsiteY27" fmla="*/ 288949 h 514940"/>
                <a:gd name="connsiteX28" fmla="*/ 451169 w 497390"/>
                <a:gd name="connsiteY28" fmla="*/ 454253 h 514940"/>
                <a:gd name="connsiteX29" fmla="*/ 431863 w 497390"/>
                <a:gd name="connsiteY29" fmla="*/ 498448 h 514940"/>
                <a:gd name="connsiteX30" fmla="*/ 364479 w 497390"/>
                <a:gd name="connsiteY30" fmla="*/ 509031 h 514940"/>
                <a:gd name="connsiteX31" fmla="*/ 248625 w 497390"/>
                <a:gd name="connsiteY31" fmla="*/ 514940 h 514940"/>
                <a:gd name="connsiteX32" fmla="*/ 132771 w 497390"/>
                <a:gd name="connsiteY32" fmla="*/ 509031 h 514940"/>
                <a:gd name="connsiteX33" fmla="*/ 67316 w 497390"/>
                <a:gd name="connsiteY33" fmla="*/ 498751 h 514940"/>
                <a:gd name="connsiteX34" fmla="*/ 47878 w 497390"/>
                <a:gd name="connsiteY34" fmla="*/ 454253 h 514940"/>
                <a:gd name="connsiteX35" fmla="*/ 13494 w 497390"/>
                <a:gd name="connsiteY35" fmla="*/ 325931 h 514940"/>
                <a:gd name="connsiteX36" fmla="*/ 5051 w 497390"/>
                <a:gd name="connsiteY36" fmla="*/ 298732 h 514940"/>
                <a:gd name="connsiteX37" fmla="*/ 4355 w 497390"/>
                <a:gd name="connsiteY37" fmla="*/ 291821 h 514940"/>
                <a:gd name="connsiteX38" fmla="*/ 3585 w 497390"/>
                <a:gd name="connsiteY38" fmla="*/ 288949 h 514940"/>
                <a:gd name="connsiteX39" fmla="*/ 2796 w 497390"/>
                <a:gd name="connsiteY39" fmla="*/ 276360 h 514940"/>
                <a:gd name="connsiteX40" fmla="*/ 0 w 497390"/>
                <a:gd name="connsiteY40" fmla="*/ 248625 h 514940"/>
                <a:gd name="connsiteX41" fmla="*/ 248625 w 497390"/>
                <a:gd name="connsiteY41" fmla="*/ 0 h 51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97390" h="514940">
                  <a:moveTo>
                    <a:pt x="248567" y="207330"/>
                  </a:moveTo>
                  <a:cubicBezTo>
                    <a:pt x="185414" y="207330"/>
                    <a:pt x="125251" y="212824"/>
                    <a:pt x="70531" y="222760"/>
                  </a:cubicBezTo>
                  <a:lnTo>
                    <a:pt x="54417" y="227423"/>
                  </a:lnTo>
                  <a:lnTo>
                    <a:pt x="45383" y="270648"/>
                  </a:lnTo>
                  <a:lnTo>
                    <a:pt x="47668" y="292551"/>
                  </a:lnTo>
                  <a:lnTo>
                    <a:pt x="48314" y="302493"/>
                  </a:lnTo>
                  <a:lnTo>
                    <a:pt x="48943" y="304760"/>
                  </a:lnTo>
                  <a:lnTo>
                    <a:pt x="49513" y="310219"/>
                  </a:lnTo>
                  <a:lnTo>
                    <a:pt x="56414" y="331698"/>
                  </a:lnTo>
                  <a:lnTo>
                    <a:pt x="84524" y="433037"/>
                  </a:lnTo>
                  <a:lnTo>
                    <a:pt x="100415" y="468178"/>
                  </a:lnTo>
                  <a:lnTo>
                    <a:pt x="153925" y="476296"/>
                  </a:lnTo>
                  <a:cubicBezTo>
                    <a:pt x="184518" y="479356"/>
                    <a:pt x="216194" y="480963"/>
                    <a:pt x="248638" y="480963"/>
                  </a:cubicBezTo>
                  <a:cubicBezTo>
                    <a:pt x="281081" y="480963"/>
                    <a:pt x="312757" y="479356"/>
                    <a:pt x="343351" y="476296"/>
                  </a:cubicBezTo>
                  <a:lnTo>
                    <a:pt x="398438" y="467939"/>
                  </a:lnTo>
                  <a:lnTo>
                    <a:pt x="414221" y="433037"/>
                  </a:lnTo>
                  <a:lnTo>
                    <a:pt x="450431" y="302493"/>
                  </a:lnTo>
                  <a:cubicBezTo>
                    <a:pt x="452072" y="296575"/>
                    <a:pt x="452395" y="290615"/>
                    <a:pt x="451572" y="284906"/>
                  </a:cubicBezTo>
                  <a:lnTo>
                    <a:pt x="450668" y="282372"/>
                  </a:lnTo>
                  <a:lnTo>
                    <a:pt x="451893" y="270648"/>
                  </a:lnTo>
                  <a:lnTo>
                    <a:pt x="442868" y="227467"/>
                  </a:lnTo>
                  <a:lnTo>
                    <a:pt x="426602" y="222760"/>
                  </a:lnTo>
                  <a:cubicBezTo>
                    <a:pt x="371881" y="212824"/>
                    <a:pt x="311718" y="207330"/>
                    <a:pt x="248567" y="207330"/>
                  </a:cubicBezTo>
                  <a:close/>
                  <a:moveTo>
                    <a:pt x="248625" y="0"/>
                  </a:moveTo>
                  <a:cubicBezTo>
                    <a:pt x="385937" y="0"/>
                    <a:pt x="497250" y="111313"/>
                    <a:pt x="497250" y="248625"/>
                  </a:cubicBezTo>
                  <a:lnTo>
                    <a:pt x="495753" y="263471"/>
                  </a:lnTo>
                  <a:lnTo>
                    <a:pt x="496858" y="266680"/>
                  </a:lnTo>
                  <a:cubicBezTo>
                    <a:pt x="497864" y="273909"/>
                    <a:pt x="497470" y="281455"/>
                    <a:pt x="495462" y="288949"/>
                  </a:cubicBezTo>
                  <a:lnTo>
                    <a:pt x="451169" y="454253"/>
                  </a:lnTo>
                  <a:lnTo>
                    <a:pt x="431863" y="498448"/>
                  </a:lnTo>
                  <a:lnTo>
                    <a:pt x="364479" y="509031"/>
                  </a:lnTo>
                  <a:cubicBezTo>
                    <a:pt x="327057" y="512905"/>
                    <a:pt x="288311" y="514940"/>
                    <a:pt x="248625" y="514940"/>
                  </a:cubicBezTo>
                  <a:cubicBezTo>
                    <a:pt x="208939" y="514940"/>
                    <a:pt x="170193" y="512905"/>
                    <a:pt x="132771" y="509031"/>
                  </a:cubicBezTo>
                  <a:lnTo>
                    <a:pt x="67316" y="498751"/>
                  </a:lnTo>
                  <a:lnTo>
                    <a:pt x="47878" y="454253"/>
                  </a:lnTo>
                  <a:lnTo>
                    <a:pt x="13494" y="325931"/>
                  </a:lnTo>
                  <a:lnTo>
                    <a:pt x="5051" y="298732"/>
                  </a:lnTo>
                  <a:lnTo>
                    <a:pt x="4355" y="291821"/>
                  </a:lnTo>
                  <a:lnTo>
                    <a:pt x="3585" y="288949"/>
                  </a:lnTo>
                  <a:lnTo>
                    <a:pt x="2796" y="276360"/>
                  </a:lnTo>
                  <a:lnTo>
                    <a:pt x="0" y="248625"/>
                  </a:lnTo>
                  <a:cubicBezTo>
                    <a:pt x="0" y="111313"/>
                    <a:pt x="111313" y="0"/>
                    <a:pt x="248625" y="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94" name="フリーフォーム: 図形 593">
              <a:extLst>
                <a:ext uri="{FF2B5EF4-FFF2-40B4-BE49-F238E27FC236}">
                  <a16:creationId xmlns:a16="http://schemas.microsoft.com/office/drawing/2014/main" id="{D4403BA5-9822-4A35-BD32-D0ABC833A387}"/>
                </a:ext>
              </a:extLst>
            </p:cNvPr>
            <p:cNvSpPr/>
            <p:nvPr/>
          </p:nvSpPr>
          <p:spPr bwMode="auto">
            <a:xfrm>
              <a:off x="598138" y="5142625"/>
              <a:ext cx="501998" cy="353616"/>
            </a:xfrm>
            <a:custGeom>
              <a:avLst/>
              <a:gdLst>
                <a:gd name="connsiteX0" fmla="*/ 350616 w 501998"/>
                <a:gd name="connsiteY0" fmla="*/ 254426 h 353616"/>
                <a:gd name="connsiteX1" fmla="*/ 338811 w 501998"/>
                <a:gd name="connsiteY1" fmla="*/ 328509 h 353616"/>
                <a:gd name="connsiteX2" fmla="*/ 358297 w 501998"/>
                <a:gd name="connsiteY2" fmla="*/ 327562 h 353616"/>
                <a:gd name="connsiteX3" fmla="*/ 422025 w 501998"/>
                <a:gd name="connsiteY3" fmla="*/ 318028 h 353616"/>
                <a:gd name="connsiteX4" fmla="*/ 433942 w 501998"/>
                <a:gd name="connsiteY4" fmla="*/ 254426 h 353616"/>
                <a:gd name="connsiteX5" fmla="*/ 261369 w 501998"/>
                <a:gd name="connsiteY5" fmla="*/ 254426 h 353616"/>
                <a:gd name="connsiteX6" fmla="*/ 261369 w 501998"/>
                <a:gd name="connsiteY6" fmla="*/ 332272 h 353616"/>
                <a:gd name="connsiteX7" fmla="*/ 317650 w 501998"/>
                <a:gd name="connsiteY7" fmla="*/ 329537 h 353616"/>
                <a:gd name="connsiteX8" fmla="*/ 329619 w 501998"/>
                <a:gd name="connsiteY8" fmla="*/ 254426 h 353616"/>
                <a:gd name="connsiteX9" fmla="*/ 169139 w 501998"/>
                <a:gd name="connsiteY9" fmla="*/ 254426 h 353616"/>
                <a:gd name="connsiteX10" fmla="*/ 181118 w 501998"/>
                <a:gd name="connsiteY10" fmla="*/ 329601 h 353616"/>
                <a:gd name="connsiteX11" fmla="*/ 240632 w 501998"/>
                <a:gd name="connsiteY11" fmla="*/ 332493 h 353616"/>
                <a:gd name="connsiteX12" fmla="*/ 240632 w 501998"/>
                <a:gd name="connsiteY12" fmla="*/ 254426 h 353616"/>
                <a:gd name="connsiteX13" fmla="*/ 64882 w 501998"/>
                <a:gd name="connsiteY13" fmla="*/ 254426 h 353616"/>
                <a:gd name="connsiteX14" fmla="*/ 77258 w 501998"/>
                <a:gd name="connsiteY14" fmla="*/ 318301 h 353616"/>
                <a:gd name="connsiteX15" fmla="*/ 139161 w 501998"/>
                <a:gd name="connsiteY15" fmla="*/ 327562 h 353616"/>
                <a:gd name="connsiteX16" fmla="*/ 159956 w 501998"/>
                <a:gd name="connsiteY16" fmla="*/ 328572 h 353616"/>
                <a:gd name="connsiteX17" fmla="*/ 148140 w 501998"/>
                <a:gd name="connsiteY17" fmla="*/ 254426 h 353616"/>
                <a:gd name="connsiteX18" fmla="*/ 359316 w 501998"/>
                <a:gd name="connsiteY18" fmla="*/ 199838 h 353616"/>
                <a:gd name="connsiteX19" fmla="*/ 353921 w 501998"/>
                <a:gd name="connsiteY19" fmla="*/ 233689 h 353616"/>
                <a:gd name="connsiteX20" fmla="*/ 437827 w 501998"/>
                <a:gd name="connsiteY20" fmla="*/ 233689 h 353616"/>
                <a:gd name="connsiteX21" fmla="*/ 444169 w 501998"/>
                <a:gd name="connsiteY21" fmla="*/ 199838 h 353616"/>
                <a:gd name="connsiteX22" fmla="*/ 261369 w 501998"/>
                <a:gd name="connsiteY22" fmla="*/ 199838 h 353616"/>
                <a:gd name="connsiteX23" fmla="*/ 261369 w 501998"/>
                <a:gd name="connsiteY23" fmla="*/ 233689 h 353616"/>
                <a:gd name="connsiteX24" fmla="*/ 332923 w 501998"/>
                <a:gd name="connsiteY24" fmla="*/ 233689 h 353616"/>
                <a:gd name="connsiteX25" fmla="*/ 338318 w 501998"/>
                <a:gd name="connsiteY25" fmla="*/ 199838 h 353616"/>
                <a:gd name="connsiteX26" fmla="*/ 160440 w 501998"/>
                <a:gd name="connsiteY26" fmla="*/ 199838 h 353616"/>
                <a:gd name="connsiteX27" fmla="*/ 165834 w 501998"/>
                <a:gd name="connsiteY27" fmla="*/ 233689 h 353616"/>
                <a:gd name="connsiteX28" fmla="*/ 240632 w 501998"/>
                <a:gd name="connsiteY28" fmla="*/ 233689 h 353616"/>
                <a:gd name="connsiteX29" fmla="*/ 240632 w 501998"/>
                <a:gd name="connsiteY29" fmla="*/ 199838 h 353616"/>
                <a:gd name="connsiteX30" fmla="*/ 54306 w 501998"/>
                <a:gd name="connsiteY30" fmla="*/ 199838 h 353616"/>
                <a:gd name="connsiteX31" fmla="*/ 60865 w 501998"/>
                <a:gd name="connsiteY31" fmla="*/ 233689 h 353616"/>
                <a:gd name="connsiteX32" fmla="*/ 144836 w 501998"/>
                <a:gd name="connsiteY32" fmla="*/ 233689 h 353616"/>
                <a:gd name="connsiteX33" fmla="*/ 139442 w 501998"/>
                <a:gd name="connsiteY33" fmla="*/ 199838 h 353616"/>
                <a:gd name="connsiteX34" fmla="*/ 248646 w 501998"/>
                <a:gd name="connsiteY34" fmla="*/ 20730 h 353616"/>
                <a:gd name="connsiteX35" fmla="*/ 42687 w 501998"/>
                <a:gd name="connsiteY35" fmla="*/ 38332 h 353616"/>
                <a:gd name="connsiteX36" fmla="*/ 24045 w 501998"/>
                <a:gd name="connsiteY36" fmla="*/ 43652 h 353616"/>
                <a:gd name="connsiteX37" fmla="*/ 50288 w 501998"/>
                <a:gd name="connsiteY37" fmla="*/ 179101 h 353616"/>
                <a:gd name="connsiteX38" fmla="*/ 448055 w 501998"/>
                <a:gd name="connsiteY38" fmla="*/ 179101 h 353616"/>
                <a:gd name="connsiteX39" fmla="*/ 473423 w 501998"/>
                <a:gd name="connsiteY39" fmla="*/ 43702 h 353616"/>
                <a:gd name="connsiteX40" fmla="*/ 454606 w 501998"/>
                <a:gd name="connsiteY40" fmla="*/ 38332 h 353616"/>
                <a:gd name="connsiteX41" fmla="*/ 248646 w 501998"/>
                <a:gd name="connsiteY41" fmla="*/ 20730 h 353616"/>
                <a:gd name="connsiteX42" fmla="*/ 250901 w 501998"/>
                <a:gd name="connsiteY42" fmla="*/ 0 h 353616"/>
                <a:gd name="connsiteX43" fmla="*/ 480978 w 501998"/>
                <a:gd name="connsiteY43" fmla="*/ 19940 h 353616"/>
                <a:gd name="connsiteX44" fmla="*/ 501998 w 501998"/>
                <a:gd name="connsiteY44" fmla="*/ 26024 h 353616"/>
                <a:gd name="connsiteX45" fmla="*/ 444581 w 501998"/>
                <a:gd name="connsiteY45" fmla="*/ 336785 h 353616"/>
                <a:gd name="connsiteX46" fmla="*/ 373391 w 501998"/>
                <a:gd name="connsiteY46" fmla="*/ 347585 h 353616"/>
                <a:gd name="connsiteX47" fmla="*/ 250994 w 501998"/>
                <a:gd name="connsiteY47" fmla="*/ 353616 h 353616"/>
                <a:gd name="connsiteX48" fmla="*/ 128595 w 501998"/>
                <a:gd name="connsiteY48" fmla="*/ 347585 h 353616"/>
                <a:gd name="connsiteX49" fmla="*/ 59444 w 501998"/>
                <a:gd name="connsiteY49" fmla="*/ 337094 h 353616"/>
                <a:gd name="connsiteX50" fmla="*/ 0 w 501998"/>
                <a:gd name="connsiteY50" fmla="*/ 25967 h 353616"/>
                <a:gd name="connsiteX51" fmla="*/ 20824 w 501998"/>
                <a:gd name="connsiteY51" fmla="*/ 19940 h 353616"/>
                <a:gd name="connsiteX52" fmla="*/ 250901 w 501998"/>
                <a:gd name="connsiteY52" fmla="*/ 0 h 35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1998" h="353616">
                  <a:moveTo>
                    <a:pt x="350616" y="254426"/>
                  </a:moveTo>
                  <a:lnTo>
                    <a:pt x="338811" y="328509"/>
                  </a:lnTo>
                  <a:lnTo>
                    <a:pt x="358297" y="327562"/>
                  </a:lnTo>
                  <a:lnTo>
                    <a:pt x="422025" y="318028"/>
                  </a:lnTo>
                  <a:lnTo>
                    <a:pt x="433942" y="254426"/>
                  </a:lnTo>
                  <a:close/>
                  <a:moveTo>
                    <a:pt x="261369" y="254426"/>
                  </a:moveTo>
                  <a:lnTo>
                    <a:pt x="261369" y="332272"/>
                  </a:lnTo>
                  <a:lnTo>
                    <a:pt x="317650" y="329537"/>
                  </a:lnTo>
                  <a:lnTo>
                    <a:pt x="329619" y="254426"/>
                  </a:lnTo>
                  <a:close/>
                  <a:moveTo>
                    <a:pt x="169139" y="254426"/>
                  </a:moveTo>
                  <a:lnTo>
                    <a:pt x="181118" y="329601"/>
                  </a:lnTo>
                  <a:lnTo>
                    <a:pt x="240632" y="332493"/>
                  </a:lnTo>
                  <a:lnTo>
                    <a:pt x="240632" y="254426"/>
                  </a:lnTo>
                  <a:close/>
                  <a:moveTo>
                    <a:pt x="64882" y="254426"/>
                  </a:moveTo>
                  <a:lnTo>
                    <a:pt x="77258" y="318301"/>
                  </a:lnTo>
                  <a:lnTo>
                    <a:pt x="139161" y="327562"/>
                  </a:lnTo>
                  <a:lnTo>
                    <a:pt x="159956" y="328572"/>
                  </a:lnTo>
                  <a:lnTo>
                    <a:pt x="148140" y="254426"/>
                  </a:lnTo>
                  <a:close/>
                  <a:moveTo>
                    <a:pt x="359316" y="199838"/>
                  </a:moveTo>
                  <a:lnTo>
                    <a:pt x="353921" y="233689"/>
                  </a:lnTo>
                  <a:lnTo>
                    <a:pt x="437827" y="233689"/>
                  </a:lnTo>
                  <a:lnTo>
                    <a:pt x="444169" y="199838"/>
                  </a:lnTo>
                  <a:close/>
                  <a:moveTo>
                    <a:pt x="261369" y="199838"/>
                  </a:moveTo>
                  <a:lnTo>
                    <a:pt x="261369" y="233689"/>
                  </a:lnTo>
                  <a:lnTo>
                    <a:pt x="332923" y="233689"/>
                  </a:lnTo>
                  <a:lnTo>
                    <a:pt x="338318" y="199838"/>
                  </a:lnTo>
                  <a:close/>
                  <a:moveTo>
                    <a:pt x="160440" y="199838"/>
                  </a:moveTo>
                  <a:lnTo>
                    <a:pt x="165834" y="233689"/>
                  </a:lnTo>
                  <a:lnTo>
                    <a:pt x="240632" y="233689"/>
                  </a:lnTo>
                  <a:lnTo>
                    <a:pt x="240632" y="199838"/>
                  </a:lnTo>
                  <a:close/>
                  <a:moveTo>
                    <a:pt x="54306" y="199838"/>
                  </a:moveTo>
                  <a:lnTo>
                    <a:pt x="60865" y="233689"/>
                  </a:lnTo>
                  <a:lnTo>
                    <a:pt x="144836" y="233689"/>
                  </a:lnTo>
                  <a:lnTo>
                    <a:pt x="139442" y="199838"/>
                  </a:lnTo>
                  <a:close/>
                  <a:moveTo>
                    <a:pt x="248646" y="20730"/>
                  </a:moveTo>
                  <a:cubicBezTo>
                    <a:pt x="175589" y="20730"/>
                    <a:pt x="105990" y="26997"/>
                    <a:pt x="42687" y="38332"/>
                  </a:cubicBezTo>
                  <a:lnTo>
                    <a:pt x="24045" y="43652"/>
                  </a:lnTo>
                  <a:lnTo>
                    <a:pt x="50288" y="179101"/>
                  </a:lnTo>
                  <a:lnTo>
                    <a:pt x="448055" y="179101"/>
                  </a:lnTo>
                  <a:lnTo>
                    <a:pt x="473423" y="43702"/>
                  </a:lnTo>
                  <a:lnTo>
                    <a:pt x="454606" y="38332"/>
                  </a:lnTo>
                  <a:cubicBezTo>
                    <a:pt x="391302" y="26997"/>
                    <a:pt x="321703" y="20730"/>
                    <a:pt x="248646" y="20730"/>
                  </a:cubicBezTo>
                  <a:close/>
                  <a:moveTo>
                    <a:pt x="250901" y="0"/>
                  </a:moveTo>
                  <a:cubicBezTo>
                    <a:pt x="332513" y="0"/>
                    <a:pt x="410261" y="7100"/>
                    <a:pt x="480978" y="19940"/>
                  </a:cubicBezTo>
                  <a:lnTo>
                    <a:pt x="501998" y="26024"/>
                  </a:lnTo>
                  <a:lnTo>
                    <a:pt x="444581" y="336785"/>
                  </a:lnTo>
                  <a:lnTo>
                    <a:pt x="373391" y="347585"/>
                  </a:lnTo>
                  <a:cubicBezTo>
                    <a:pt x="333856" y="351540"/>
                    <a:pt x="292920" y="353616"/>
                    <a:pt x="250994" y="353616"/>
                  </a:cubicBezTo>
                  <a:cubicBezTo>
                    <a:pt x="209067" y="353616"/>
                    <a:pt x="168131" y="351540"/>
                    <a:pt x="128595" y="347585"/>
                  </a:cubicBezTo>
                  <a:lnTo>
                    <a:pt x="59444" y="337094"/>
                  </a:lnTo>
                  <a:lnTo>
                    <a:pt x="0" y="25967"/>
                  </a:lnTo>
                  <a:lnTo>
                    <a:pt x="20824" y="19940"/>
                  </a:lnTo>
                  <a:cubicBezTo>
                    <a:pt x="91540" y="7100"/>
                    <a:pt x="169289" y="0"/>
                    <a:pt x="25090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2A1301D6-70BA-4CDC-BF54-25D92EF68085}"/>
              </a:ext>
            </a:extLst>
          </p:cNvPr>
          <p:cNvGrpSpPr/>
          <p:nvPr/>
        </p:nvGrpSpPr>
        <p:grpSpPr>
          <a:xfrm>
            <a:off x="1316325" y="4975288"/>
            <a:ext cx="749403" cy="887326"/>
            <a:chOff x="1316325" y="4975288"/>
            <a:chExt cx="749403" cy="887326"/>
          </a:xfrm>
        </p:grpSpPr>
        <p:sp>
          <p:nvSpPr>
            <p:cNvPr id="587" name="四角形: 上の 2 つの角を丸める 5">
              <a:extLst>
                <a:ext uri="{FF2B5EF4-FFF2-40B4-BE49-F238E27FC236}">
                  <a16:creationId xmlns:a16="http://schemas.microsoft.com/office/drawing/2014/main" id="{B77E91C4-83CA-485F-B18B-D6A182EF8C53}"/>
                </a:ext>
              </a:extLst>
            </p:cNvPr>
            <p:cNvSpPr/>
            <p:nvPr/>
          </p:nvSpPr>
          <p:spPr bwMode="auto">
            <a:xfrm>
              <a:off x="1379158" y="5428628"/>
              <a:ext cx="615777" cy="433986"/>
            </a:xfrm>
            <a:custGeom>
              <a:avLst/>
              <a:gdLst>
                <a:gd name="connsiteX0" fmla="*/ 81949 w 615777"/>
                <a:gd name="connsiteY0" fmla="*/ 0 h 431604"/>
                <a:gd name="connsiteX1" fmla="*/ 533828 w 615777"/>
                <a:gd name="connsiteY1" fmla="*/ 0 h 431604"/>
                <a:gd name="connsiteX2" fmla="*/ 615777 w 615777"/>
                <a:gd name="connsiteY2" fmla="*/ 81949 h 431604"/>
                <a:gd name="connsiteX3" fmla="*/ 615777 w 615777"/>
                <a:gd name="connsiteY3" fmla="*/ 431604 h 431604"/>
                <a:gd name="connsiteX4" fmla="*/ 615777 w 615777"/>
                <a:gd name="connsiteY4" fmla="*/ 431604 h 431604"/>
                <a:gd name="connsiteX5" fmla="*/ 0 w 615777"/>
                <a:gd name="connsiteY5" fmla="*/ 431604 h 431604"/>
                <a:gd name="connsiteX6" fmla="*/ 0 w 615777"/>
                <a:gd name="connsiteY6" fmla="*/ 431604 h 431604"/>
                <a:gd name="connsiteX7" fmla="*/ 0 w 615777"/>
                <a:gd name="connsiteY7" fmla="*/ 81949 h 431604"/>
                <a:gd name="connsiteX8" fmla="*/ 81949 w 615777"/>
                <a:gd name="connsiteY8" fmla="*/ 0 h 431604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615777 w 615777"/>
                <a:gd name="connsiteY4" fmla="*/ 431604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107156 w 615777"/>
                <a:gd name="connsiteY5" fmla="*/ 433985 h 433985"/>
                <a:gd name="connsiteX6" fmla="*/ 0 w 615777"/>
                <a:gd name="connsiteY6" fmla="*/ 81949 h 433985"/>
                <a:gd name="connsiteX7" fmla="*/ 81949 w 615777"/>
                <a:gd name="connsiteY7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6"/>
                <a:gd name="connsiteX1" fmla="*/ 533828 w 615777"/>
                <a:gd name="connsiteY1" fmla="*/ 0 h 433986"/>
                <a:gd name="connsiteX2" fmla="*/ 615777 w 615777"/>
                <a:gd name="connsiteY2" fmla="*/ 81949 h 433986"/>
                <a:gd name="connsiteX3" fmla="*/ 494334 w 615777"/>
                <a:gd name="connsiteY3" fmla="*/ 433986 h 433986"/>
                <a:gd name="connsiteX4" fmla="*/ 107156 w 615777"/>
                <a:gd name="connsiteY4" fmla="*/ 433985 h 433986"/>
                <a:gd name="connsiteX5" fmla="*/ 0 w 615777"/>
                <a:gd name="connsiteY5" fmla="*/ 81949 h 433986"/>
                <a:gd name="connsiteX6" fmla="*/ 81949 w 615777"/>
                <a:gd name="connsiteY6" fmla="*/ 0 h 43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5777" h="433986">
                  <a:moveTo>
                    <a:pt x="81949" y="0"/>
                  </a:moveTo>
                  <a:lnTo>
                    <a:pt x="533828" y="0"/>
                  </a:lnTo>
                  <a:cubicBezTo>
                    <a:pt x="579087" y="0"/>
                    <a:pt x="615777" y="36690"/>
                    <a:pt x="615777" y="81949"/>
                  </a:cubicBezTo>
                  <a:lnTo>
                    <a:pt x="494334" y="433986"/>
                  </a:lnTo>
                  <a:lnTo>
                    <a:pt x="107156" y="433985"/>
                  </a:lnTo>
                  <a:lnTo>
                    <a:pt x="0" y="81949"/>
                  </a:lnTo>
                  <a:cubicBezTo>
                    <a:pt x="0" y="36690"/>
                    <a:pt x="36690" y="0"/>
                    <a:pt x="81949" y="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8" name="楕円 587">
              <a:extLst>
                <a:ext uri="{FF2B5EF4-FFF2-40B4-BE49-F238E27FC236}">
                  <a16:creationId xmlns:a16="http://schemas.microsoft.com/office/drawing/2014/main" id="{6A3B351D-9C36-4668-861A-9CF1BD2A16CB}"/>
                </a:ext>
              </a:extLst>
            </p:cNvPr>
            <p:cNvSpPr/>
            <p:nvPr/>
          </p:nvSpPr>
          <p:spPr bwMode="auto">
            <a:xfrm>
              <a:off x="1753474" y="5386680"/>
              <a:ext cx="312254" cy="139780"/>
            </a:xfrm>
            <a:prstGeom prst="ellipse">
              <a:avLst/>
            </a:prstGeom>
            <a:solidFill>
              <a:srgbClr val="00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9" name="楕円 588">
              <a:extLst>
                <a:ext uri="{FF2B5EF4-FFF2-40B4-BE49-F238E27FC236}">
                  <a16:creationId xmlns:a16="http://schemas.microsoft.com/office/drawing/2014/main" id="{74D6F5A0-CE9B-4C7C-8E05-1B893F1D85A8}"/>
                </a:ext>
              </a:extLst>
            </p:cNvPr>
            <p:cNvSpPr/>
            <p:nvPr/>
          </p:nvSpPr>
          <p:spPr bwMode="auto">
            <a:xfrm>
              <a:off x="1316325" y="5386680"/>
              <a:ext cx="312254" cy="139780"/>
            </a:xfrm>
            <a:prstGeom prst="ellipse">
              <a:avLst/>
            </a:prstGeom>
            <a:solidFill>
              <a:srgbClr val="00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5" name="二等辺三角形 594">
              <a:extLst>
                <a:ext uri="{FF2B5EF4-FFF2-40B4-BE49-F238E27FC236}">
                  <a16:creationId xmlns:a16="http://schemas.microsoft.com/office/drawing/2014/main" id="{DD09A3E6-65C8-4B40-A9AF-892B6E6F84DE}"/>
                </a:ext>
              </a:extLst>
            </p:cNvPr>
            <p:cNvSpPr/>
            <p:nvPr/>
          </p:nvSpPr>
          <p:spPr bwMode="auto">
            <a:xfrm rot="10800000">
              <a:off x="1603337" y="5431899"/>
              <a:ext cx="172203" cy="94561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6" name="楕円 595">
              <a:extLst>
                <a:ext uri="{FF2B5EF4-FFF2-40B4-BE49-F238E27FC236}">
                  <a16:creationId xmlns:a16="http://schemas.microsoft.com/office/drawing/2014/main" id="{EF66FED5-10C6-4724-8373-08CF9F67FCB8}"/>
                </a:ext>
              </a:extLst>
            </p:cNvPr>
            <p:cNvSpPr/>
            <p:nvPr/>
          </p:nvSpPr>
          <p:spPr bwMode="auto">
            <a:xfrm>
              <a:off x="1470120" y="5012695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97" name="フリーフォーム: 図形 596">
              <a:extLst>
                <a:ext uri="{FF2B5EF4-FFF2-40B4-BE49-F238E27FC236}">
                  <a16:creationId xmlns:a16="http://schemas.microsoft.com/office/drawing/2014/main" id="{ADD72804-C563-4545-94A5-4A7E0281E6CB}"/>
                </a:ext>
              </a:extLst>
            </p:cNvPr>
            <p:cNvSpPr/>
            <p:nvPr/>
          </p:nvSpPr>
          <p:spPr bwMode="auto">
            <a:xfrm>
              <a:off x="1438421" y="4975288"/>
              <a:ext cx="497390" cy="514940"/>
            </a:xfrm>
            <a:custGeom>
              <a:avLst/>
              <a:gdLst>
                <a:gd name="connsiteX0" fmla="*/ 248567 w 497390"/>
                <a:gd name="connsiteY0" fmla="*/ 207330 h 514940"/>
                <a:gd name="connsiteX1" fmla="*/ 70531 w 497390"/>
                <a:gd name="connsiteY1" fmla="*/ 222760 h 514940"/>
                <a:gd name="connsiteX2" fmla="*/ 54417 w 497390"/>
                <a:gd name="connsiteY2" fmla="*/ 227423 h 514940"/>
                <a:gd name="connsiteX3" fmla="*/ 45383 w 497390"/>
                <a:gd name="connsiteY3" fmla="*/ 270648 h 514940"/>
                <a:gd name="connsiteX4" fmla="*/ 47668 w 497390"/>
                <a:gd name="connsiteY4" fmla="*/ 292551 h 514940"/>
                <a:gd name="connsiteX5" fmla="*/ 48314 w 497390"/>
                <a:gd name="connsiteY5" fmla="*/ 302493 h 514940"/>
                <a:gd name="connsiteX6" fmla="*/ 48943 w 497390"/>
                <a:gd name="connsiteY6" fmla="*/ 304760 h 514940"/>
                <a:gd name="connsiteX7" fmla="*/ 49513 w 497390"/>
                <a:gd name="connsiteY7" fmla="*/ 310219 h 514940"/>
                <a:gd name="connsiteX8" fmla="*/ 56414 w 497390"/>
                <a:gd name="connsiteY8" fmla="*/ 331698 h 514940"/>
                <a:gd name="connsiteX9" fmla="*/ 84524 w 497390"/>
                <a:gd name="connsiteY9" fmla="*/ 433037 h 514940"/>
                <a:gd name="connsiteX10" fmla="*/ 100415 w 497390"/>
                <a:gd name="connsiteY10" fmla="*/ 468178 h 514940"/>
                <a:gd name="connsiteX11" fmla="*/ 153925 w 497390"/>
                <a:gd name="connsiteY11" fmla="*/ 476296 h 514940"/>
                <a:gd name="connsiteX12" fmla="*/ 248638 w 497390"/>
                <a:gd name="connsiteY12" fmla="*/ 480963 h 514940"/>
                <a:gd name="connsiteX13" fmla="*/ 343351 w 497390"/>
                <a:gd name="connsiteY13" fmla="*/ 476296 h 514940"/>
                <a:gd name="connsiteX14" fmla="*/ 398438 w 497390"/>
                <a:gd name="connsiteY14" fmla="*/ 467939 h 514940"/>
                <a:gd name="connsiteX15" fmla="*/ 414221 w 497390"/>
                <a:gd name="connsiteY15" fmla="*/ 433037 h 514940"/>
                <a:gd name="connsiteX16" fmla="*/ 450431 w 497390"/>
                <a:gd name="connsiteY16" fmla="*/ 302493 h 514940"/>
                <a:gd name="connsiteX17" fmla="*/ 451572 w 497390"/>
                <a:gd name="connsiteY17" fmla="*/ 284906 h 514940"/>
                <a:gd name="connsiteX18" fmla="*/ 450668 w 497390"/>
                <a:gd name="connsiteY18" fmla="*/ 282372 h 514940"/>
                <a:gd name="connsiteX19" fmla="*/ 451893 w 497390"/>
                <a:gd name="connsiteY19" fmla="*/ 270648 h 514940"/>
                <a:gd name="connsiteX20" fmla="*/ 442868 w 497390"/>
                <a:gd name="connsiteY20" fmla="*/ 227467 h 514940"/>
                <a:gd name="connsiteX21" fmla="*/ 426602 w 497390"/>
                <a:gd name="connsiteY21" fmla="*/ 222760 h 514940"/>
                <a:gd name="connsiteX22" fmla="*/ 248567 w 497390"/>
                <a:gd name="connsiteY22" fmla="*/ 207330 h 514940"/>
                <a:gd name="connsiteX23" fmla="*/ 248625 w 497390"/>
                <a:gd name="connsiteY23" fmla="*/ 0 h 514940"/>
                <a:gd name="connsiteX24" fmla="*/ 497250 w 497390"/>
                <a:gd name="connsiteY24" fmla="*/ 248625 h 514940"/>
                <a:gd name="connsiteX25" fmla="*/ 495753 w 497390"/>
                <a:gd name="connsiteY25" fmla="*/ 263471 h 514940"/>
                <a:gd name="connsiteX26" fmla="*/ 496858 w 497390"/>
                <a:gd name="connsiteY26" fmla="*/ 266680 h 514940"/>
                <a:gd name="connsiteX27" fmla="*/ 495462 w 497390"/>
                <a:gd name="connsiteY27" fmla="*/ 288949 h 514940"/>
                <a:gd name="connsiteX28" fmla="*/ 451169 w 497390"/>
                <a:gd name="connsiteY28" fmla="*/ 454253 h 514940"/>
                <a:gd name="connsiteX29" fmla="*/ 431863 w 497390"/>
                <a:gd name="connsiteY29" fmla="*/ 498448 h 514940"/>
                <a:gd name="connsiteX30" fmla="*/ 364479 w 497390"/>
                <a:gd name="connsiteY30" fmla="*/ 509031 h 514940"/>
                <a:gd name="connsiteX31" fmla="*/ 248625 w 497390"/>
                <a:gd name="connsiteY31" fmla="*/ 514940 h 514940"/>
                <a:gd name="connsiteX32" fmla="*/ 132771 w 497390"/>
                <a:gd name="connsiteY32" fmla="*/ 509031 h 514940"/>
                <a:gd name="connsiteX33" fmla="*/ 67316 w 497390"/>
                <a:gd name="connsiteY33" fmla="*/ 498751 h 514940"/>
                <a:gd name="connsiteX34" fmla="*/ 47878 w 497390"/>
                <a:gd name="connsiteY34" fmla="*/ 454253 h 514940"/>
                <a:gd name="connsiteX35" fmla="*/ 13494 w 497390"/>
                <a:gd name="connsiteY35" fmla="*/ 325931 h 514940"/>
                <a:gd name="connsiteX36" fmla="*/ 5051 w 497390"/>
                <a:gd name="connsiteY36" fmla="*/ 298732 h 514940"/>
                <a:gd name="connsiteX37" fmla="*/ 4355 w 497390"/>
                <a:gd name="connsiteY37" fmla="*/ 291821 h 514940"/>
                <a:gd name="connsiteX38" fmla="*/ 3585 w 497390"/>
                <a:gd name="connsiteY38" fmla="*/ 288949 h 514940"/>
                <a:gd name="connsiteX39" fmla="*/ 2796 w 497390"/>
                <a:gd name="connsiteY39" fmla="*/ 276360 h 514940"/>
                <a:gd name="connsiteX40" fmla="*/ 0 w 497390"/>
                <a:gd name="connsiteY40" fmla="*/ 248625 h 514940"/>
                <a:gd name="connsiteX41" fmla="*/ 248625 w 497390"/>
                <a:gd name="connsiteY41" fmla="*/ 0 h 51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97390" h="514940">
                  <a:moveTo>
                    <a:pt x="248567" y="207330"/>
                  </a:moveTo>
                  <a:cubicBezTo>
                    <a:pt x="185414" y="207330"/>
                    <a:pt x="125251" y="212824"/>
                    <a:pt x="70531" y="222760"/>
                  </a:cubicBezTo>
                  <a:lnTo>
                    <a:pt x="54417" y="227423"/>
                  </a:lnTo>
                  <a:lnTo>
                    <a:pt x="45383" y="270648"/>
                  </a:lnTo>
                  <a:lnTo>
                    <a:pt x="47668" y="292551"/>
                  </a:lnTo>
                  <a:lnTo>
                    <a:pt x="48314" y="302493"/>
                  </a:lnTo>
                  <a:lnTo>
                    <a:pt x="48943" y="304760"/>
                  </a:lnTo>
                  <a:lnTo>
                    <a:pt x="49513" y="310219"/>
                  </a:lnTo>
                  <a:lnTo>
                    <a:pt x="56414" y="331698"/>
                  </a:lnTo>
                  <a:lnTo>
                    <a:pt x="84524" y="433037"/>
                  </a:lnTo>
                  <a:lnTo>
                    <a:pt x="100415" y="468178"/>
                  </a:lnTo>
                  <a:lnTo>
                    <a:pt x="153925" y="476296"/>
                  </a:lnTo>
                  <a:cubicBezTo>
                    <a:pt x="184518" y="479356"/>
                    <a:pt x="216194" y="480963"/>
                    <a:pt x="248638" y="480963"/>
                  </a:cubicBezTo>
                  <a:cubicBezTo>
                    <a:pt x="281081" y="480963"/>
                    <a:pt x="312757" y="479356"/>
                    <a:pt x="343351" y="476296"/>
                  </a:cubicBezTo>
                  <a:lnTo>
                    <a:pt x="398438" y="467939"/>
                  </a:lnTo>
                  <a:lnTo>
                    <a:pt x="414221" y="433037"/>
                  </a:lnTo>
                  <a:lnTo>
                    <a:pt x="450431" y="302493"/>
                  </a:lnTo>
                  <a:cubicBezTo>
                    <a:pt x="452072" y="296575"/>
                    <a:pt x="452395" y="290615"/>
                    <a:pt x="451572" y="284906"/>
                  </a:cubicBezTo>
                  <a:lnTo>
                    <a:pt x="450668" y="282372"/>
                  </a:lnTo>
                  <a:lnTo>
                    <a:pt x="451893" y="270648"/>
                  </a:lnTo>
                  <a:lnTo>
                    <a:pt x="442868" y="227467"/>
                  </a:lnTo>
                  <a:lnTo>
                    <a:pt x="426602" y="222760"/>
                  </a:lnTo>
                  <a:cubicBezTo>
                    <a:pt x="371881" y="212824"/>
                    <a:pt x="311718" y="207330"/>
                    <a:pt x="248567" y="207330"/>
                  </a:cubicBezTo>
                  <a:close/>
                  <a:moveTo>
                    <a:pt x="248625" y="0"/>
                  </a:moveTo>
                  <a:cubicBezTo>
                    <a:pt x="385937" y="0"/>
                    <a:pt x="497250" y="111313"/>
                    <a:pt x="497250" y="248625"/>
                  </a:cubicBezTo>
                  <a:lnTo>
                    <a:pt x="495753" y="263471"/>
                  </a:lnTo>
                  <a:lnTo>
                    <a:pt x="496858" y="266680"/>
                  </a:lnTo>
                  <a:cubicBezTo>
                    <a:pt x="497864" y="273909"/>
                    <a:pt x="497470" y="281455"/>
                    <a:pt x="495462" y="288949"/>
                  </a:cubicBezTo>
                  <a:lnTo>
                    <a:pt x="451169" y="454253"/>
                  </a:lnTo>
                  <a:lnTo>
                    <a:pt x="431863" y="498448"/>
                  </a:lnTo>
                  <a:lnTo>
                    <a:pt x="364479" y="509031"/>
                  </a:lnTo>
                  <a:cubicBezTo>
                    <a:pt x="327057" y="512905"/>
                    <a:pt x="288311" y="514940"/>
                    <a:pt x="248625" y="514940"/>
                  </a:cubicBezTo>
                  <a:cubicBezTo>
                    <a:pt x="208939" y="514940"/>
                    <a:pt x="170193" y="512905"/>
                    <a:pt x="132771" y="509031"/>
                  </a:cubicBezTo>
                  <a:lnTo>
                    <a:pt x="67316" y="498751"/>
                  </a:lnTo>
                  <a:lnTo>
                    <a:pt x="47878" y="454253"/>
                  </a:lnTo>
                  <a:lnTo>
                    <a:pt x="13494" y="325931"/>
                  </a:lnTo>
                  <a:lnTo>
                    <a:pt x="5051" y="298732"/>
                  </a:lnTo>
                  <a:lnTo>
                    <a:pt x="4355" y="291821"/>
                  </a:lnTo>
                  <a:lnTo>
                    <a:pt x="3585" y="288949"/>
                  </a:lnTo>
                  <a:lnTo>
                    <a:pt x="2796" y="276360"/>
                  </a:lnTo>
                  <a:lnTo>
                    <a:pt x="0" y="248625"/>
                  </a:lnTo>
                  <a:cubicBezTo>
                    <a:pt x="0" y="111313"/>
                    <a:pt x="111313" y="0"/>
                    <a:pt x="248625" y="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98" name="フリーフォーム: 図形 597">
              <a:extLst>
                <a:ext uri="{FF2B5EF4-FFF2-40B4-BE49-F238E27FC236}">
                  <a16:creationId xmlns:a16="http://schemas.microsoft.com/office/drawing/2014/main" id="{14FC5D24-9F70-4A41-9D3B-9F1904342A1F}"/>
                </a:ext>
              </a:extLst>
            </p:cNvPr>
            <p:cNvSpPr/>
            <p:nvPr/>
          </p:nvSpPr>
          <p:spPr bwMode="auto">
            <a:xfrm>
              <a:off x="1436053" y="5142625"/>
              <a:ext cx="501998" cy="353616"/>
            </a:xfrm>
            <a:custGeom>
              <a:avLst/>
              <a:gdLst>
                <a:gd name="connsiteX0" fmla="*/ 350616 w 501998"/>
                <a:gd name="connsiteY0" fmla="*/ 254426 h 353616"/>
                <a:gd name="connsiteX1" fmla="*/ 338811 w 501998"/>
                <a:gd name="connsiteY1" fmla="*/ 328509 h 353616"/>
                <a:gd name="connsiteX2" fmla="*/ 358297 w 501998"/>
                <a:gd name="connsiteY2" fmla="*/ 327562 h 353616"/>
                <a:gd name="connsiteX3" fmla="*/ 422025 w 501998"/>
                <a:gd name="connsiteY3" fmla="*/ 318028 h 353616"/>
                <a:gd name="connsiteX4" fmla="*/ 433942 w 501998"/>
                <a:gd name="connsiteY4" fmla="*/ 254426 h 353616"/>
                <a:gd name="connsiteX5" fmla="*/ 261369 w 501998"/>
                <a:gd name="connsiteY5" fmla="*/ 254426 h 353616"/>
                <a:gd name="connsiteX6" fmla="*/ 261369 w 501998"/>
                <a:gd name="connsiteY6" fmla="*/ 332272 h 353616"/>
                <a:gd name="connsiteX7" fmla="*/ 317650 w 501998"/>
                <a:gd name="connsiteY7" fmla="*/ 329537 h 353616"/>
                <a:gd name="connsiteX8" fmla="*/ 329619 w 501998"/>
                <a:gd name="connsiteY8" fmla="*/ 254426 h 353616"/>
                <a:gd name="connsiteX9" fmla="*/ 169139 w 501998"/>
                <a:gd name="connsiteY9" fmla="*/ 254426 h 353616"/>
                <a:gd name="connsiteX10" fmla="*/ 181118 w 501998"/>
                <a:gd name="connsiteY10" fmla="*/ 329601 h 353616"/>
                <a:gd name="connsiteX11" fmla="*/ 240632 w 501998"/>
                <a:gd name="connsiteY11" fmla="*/ 332493 h 353616"/>
                <a:gd name="connsiteX12" fmla="*/ 240632 w 501998"/>
                <a:gd name="connsiteY12" fmla="*/ 254426 h 353616"/>
                <a:gd name="connsiteX13" fmla="*/ 64882 w 501998"/>
                <a:gd name="connsiteY13" fmla="*/ 254426 h 353616"/>
                <a:gd name="connsiteX14" fmla="*/ 77258 w 501998"/>
                <a:gd name="connsiteY14" fmla="*/ 318301 h 353616"/>
                <a:gd name="connsiteX15" fmla="*/ 139161 w 501998"/>
                <a:gd name="connsiteY15" fmla="*/ 327562 h 353616"/>
                <a:gd name="connsiteX16" fmla="*/ 159956 w 501998"/>
                <a:gd name="connsiteY16" fmla="*/ 328572 h 353616"/>
                <a:gd name="connsiteX17" fmla="*/ 148140 w 501998"/>
                <a:gd name="connsiteY17" fmla="*/ 254426 h 353616"/>
                <a:gd name="connsiteX18" fmla="*/ 359316 w 501998"/>
                <a:gd name="connsiteY18" fmla="*/ 199838 h 353616"/>
                <a:gd name="connsiteX19" fmla="*/ 353921 w 501998"/>
                <a:gd name="connsiteY19" fmla="*/ 233689 h 353616"/>
                <a:gd name="connsiteX20" fmla="*/ 437827 w 501998"/>
                <a:gd name="connsiteY20" fmla="*/ 233689 h 353616"/>
                <a:gd name="connsiteX21" fmla="*/ 444169 w 501998"/>
                <a:gd name="connsiteY21" fmla="*/ 199838 h 353616"/>
                <a:gd name="connsiteX22" fmla="*/ 261369 w 501998"/>
                <a:gd name="connsiteY22" fmla="*/ 199838 h 353616"/>
                <a:gd name="connsiteX23" fmla="*/ 261369 w 501998"/>
                <a:gd name="connsiteY23" fmla="*/ 233689 h 353616"/>
                <a:gd name="connsiteX24" fmla="*/ 332923 w 501998"/>
                <a:gd name="connsiteY24" fmla="*/ 233689 h 353616"/>
                <a:gd name="connsiteX25" fmla="*/ 338318 w 501998"/>
                <a:gd name="connsiteY25" fmla="*/ 199838 h 353616"/>
                <a:gd name="connsiteX26" fmla="*/ 160440 w 501998"/>
                <a:gd name="connsiteY26" fmla="*/ 199838 h 353616"/>
                <a:gd name="connsiteX27" fmla="*/ 165834 w 501998"/>
                <a:gd name="connsiteY27" fmla="*/ 233689 h 353616"/>
                <a:gd name="connsiteX28" fmla="*/ 240632 w 501998"/>
                <a:gd name="connsiteY28" fmla="*/ 233689 h 353616"/>
                <a:gd name="connsiteX29" fmla="*/ 240632 w 501998"/>
                <a:gd name="connsiteY29" fmla="*/ 199838 h 353616"/>
                <a:gd name="connsiteX30" fmla="*/ 54306 w 501998"/>
                <a:gd name="connsiteY30" fmla="*/ 199838 h 353616"/>
                <a:gd name="connsiteX31" fmla="*/ 60865 w 501998"/>
                <a:gd name="connsiteY31" fmla="*/ 233689 h 353616"/>
                <a:gd name="connsiteX32" fmla="*/ 144836 w 501998"/>
                <a:gd name="connsiteY32" fmla="*/ 233689 h 353616"/>
                <a:gd name="connsiteX33" fmla="*/ 139442 w 501998"/>
                <a:gd name="connsiteY33" fmla="*/ 199838 h 353616"/>
                <a:gd name="connsiteX34" fmla="*/ 248646 w 501998"/>
                <a:gd name="connsiteY34" fmla="*/ 20730 h 353616"/>
                <a:gd name="connsiteX35" fmla="*/ 42687 w 501998"/>
                <a:gd name="connsiteY35" fmla="*/ 38332 h 353616"/>
                <a:gd name="connsiteX36" fmla="*/ 24045 w 501998"/>
                <a:gd name="connsiteY36" fmla="*/ 43652 h 353616"/>
                <a:gd name="connsiteX37" fmla="*/ 50288 w 501998"/>
                <a:gd name="connsiteY37" fmla="*/ 179101 h 353616"/>
                <a:gd name="connsiteX38" fmla="*/ 448055 w 501998"/>
                <a:gd name="connsiteY38" fmla="*/ 179101 h 353616"/>
                <a:gd name="connsiteX39" fmla="*/ 473423 w 501998"/>
                <a:gd name="connsiteY39" fmla="*/ 43702 h 353616"/>
                <a:gd name="connsiteX40" fmla="*/ 454606 w 501998"/>
                <a:gd name="connsiteY40" fmla="*/ 38332 h 353616"/>
                <a:gd name="connsiteX41" fmla="*/ 248646 w 501998"/>
                <a:gd name="connsiteY41" fmla="*/ 20730 h 353616"/>
                <a:gd name="connsiteX42" fmla="*/ 250901 w 501998"/>
                <a:gd name="connsiteY42" fmla="*/ 0 h 353616"/>
                <a:gd name="connsiteX43" fmla="*/ 480978 w 501998"/>
                <a:gd name="connsiteY43" fmla="*/ 19940 h 353616"/>
                <a:gd name="connsiteX44" fmla="*/ 501998 w 501998"/>
                <a:gd name="connsiteY44" fmla="*/ 26024 h 353616"/>
                <a:gd name="connsiteX45" fmla="*/ 444581 w 501998"/>
                <a:gd name="connsiteY45" fmla="*/ 336785 h 353616"/>
                <a:gd name="connsiteX46" fmla="*/ 373391 w 501998"/>
                <a:gd name="connsiteY46" fmla="*/ 347585 h 353616"/>
                <a:gd name="connsiteX47" fmla="*/ 250994 w 501998"/>
                <a:gd name="connsiteY47" fmla="*/ 353616 h 353616"/>
                <a:gd name="connsiteX48" fmla="*/ 128595 w 501998"/>
                <a:gd name="connsiteY48" fmla="*/ 347585 h 353616"/>
                <a:gd name="connsiteX49" fmla="*/ 59444 w 501998"/>
                <a:gd name="connsiteY49" fmla="*/ 337094 h 353616"/>
                <a:gd name="connsiteX50" fmla="*/ 0 w 501998"/>
                <a:gd name="connsiteY50" fmla="*/ 25967 h 353616"/>
                <a:gd name="connsiteX51" fmla="*/ 20824 w 501998"/>
                <a:gd name="connsiteY51" fmla="*/ 19940 h 353616"/>
                <a:gd name="connsiteX52" fmla="*/ 250901 w 501998"/>
                <a:gd name="connsiteY52" fmla="*/ 0 h 35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1998" h="353616">
                  <a:moveTo>
                    <a:pt x="350616" y="254426"/>
                  </a:moveTo>
                  <a:lnTo>
                    <a:pt x="338811" y="328509"/>
                  </a:lnTo>
                  <a:lnTo>
                    <a:pt x="358297" y="327562"/>
                  </a:lnTo>
                  <a:lnTo>
                    <a:pt x="422025" y="318028"/>
                  </a:lnTo>
                  <a:lnTo>
                    <a:pt x="433942" y="254426"/>
                  </a:lnTo>
                  <a:close/>
                  <a:moveTo>
                    <a:pt x="261369" y="254426"/>
                  </a:moveTo>
                  <a:lnTo>
                    <a:pt x="261369" y="332272"/>
                  </a:lnTo>
                  <a:lnTo>
                    <a:pt x="317650" y="329537"/>
                  </a:lnTo>
                  <a:lnTo>
                    <a:pt x="329619" y="254426"/>
                  </a:lnTo>
                  <a:close/>
                  <a:moveTo>
                    <a:pt x="169139" y="254426"/>
                  </a:moveTo>
                  <a:lnTo>
                    <a:pt x="181118" y="329601"/>
                  </a:lnTo>
                  <a:lnTo>
                    <a:pt x="240632" y="332493"/>
                  </a:lnTo>
                  <a:lnTo>
                    <a:pt x="240632" y="254426"/>
                  </a:lnTo>
                  <a:close/>
                  <a:moveTo>
                    <a:pt x="64882" y="254426"/>
                  </a:moveTo>
                  <a:lnTo>
                    <a:pt x="77258" y="318301"/>
                  </a:lnTo>
                  <a:lnTo>
                    <a:pt x="139161" y="327562"/>
                  </a:lnTo>
                  <a:lnTo>
                    <a:pt x="159956" y="328572"/>
                  </a:lnTo>
                  <a:lnTo>
                    <a:pt x="148140" y="254426"/>
                  </a:lnTo>
                  <a:close/>
                  <a:moveTo>
                    <a:pt x="359316" y="199838"/>
                  </a:moveTo>
                  <a:lnTo>
                    <a:pt x="353921" y="233689"/>
                  </a:lnTo>
                  <a:lnTo>
                    <a:pt x="437827" y="233689"/>
                  </a:lnTo>
                  <a:lnTo>
                    <a:pt x="444169" y="199838"/>
                  </a:lnTo>
                  <a:close/>
                  <a:moveTo>
                    <a:pt x="261369" y="199838"/>
                  </a:moveTo>
                  <a:lnTo>
                    <a:pt x="261369" y="233689"/>
                  </a:lnTo>
                  <a:lnTo>
                    <a:pt x="332923" y="233689"/>
                  </a:lnTo>
                  <a:lnTo>
                    <a:pt x="338318" y="199838"/>
                  </a:lnTo>
                  <a:close/>
                  <a:moveTo>
                    <a:pt x="160440" y="199838"/>
                  </a:moveTo>
                  <a:lnTo>
                    <a:pt x="165834" y="233689"/>
                  </a:lnTo>
                  <a:lnTo>
                    <a:pt x="240632" y="233689"/>
                  </a:lnTo>
                  <a:lnTo>
                    <a:pt x="240632" y="199838"/>
                  </a:lnTo>
                  <a:close/>
                  <a:moveTo>
                    <a:pt x="54306" y="199838"/>
                  </a:moveTo>
                  <a:lnTo>
                    <a:pt x="60865" y="233689"/>
                  </a:lnTo>
                  <a:lnTo>
                    <a:pt x="144836" y="233689"/>
                  </a:lnTo>
                  <a:lnTo>
                    <a:pt x="139442" y="199838"/>
                  </a:lnTo>
                  <a:close/>
                  <a:moveTo>
                    <a:pt x="248646" y="20730"/>
                  </a:moveTo>
                  <a:cubicBezTo>
                    <a:pt x="175589" y="20730"/>
                    <a:pt x="105990" y="26997"/>
                    <a:pt x="42687" y="38332"/>
                  </a:cubicBezTo>
                  <a:lnTo>
                    <a:pt x="24045" y="43652"/>
                  </a:lnTo>
                  <a:lnTo>
                    <a:pt x="50288" y="179101"/>
                  </a:lnTo>
                  <a:lnTo>
                    <a:pt x="448055" y="179101"/>
                  </a:lnTo>
                  <a:lnTo>
                    <a:pt x="473423" y="43702"/>
                  </a:lnTo>
                  <a:lnTo>
                    <a:pt x="454606" y="38332"/>
                  </a:lnTo>
                  <a:cubicBezTo>
                    <a:pt x="391302" y="26997"/>
                    <a:pt x="321703" y="20730"/>
                    <a:pt x="248646" y="20730"/>
                  </a:cubicBezTo>
                  <a:close/>
                  <a:moveTo>
                    <a:pt x="250901" y="0"/>
                  </a:moveTo>
                  <a:cubicBezTo>
                    <a:pt x="332513" y="0"/>
                    <a:pt x="410261" y="7100"/>
                    <a:pt x="480978" y="19940"/>
                  </a:cubicBezTo>
                  <a:lnTo>
                    <a:pt x="501998" y="26024"/>
                  </a:lnTo>
                  <a:lnTo>
                    <a:pt x="444581" y="336785"/>
                  </a:lnTo>
                  <a:lnTo>
                    <a:pt x="373391" y="347585"/>
                  </a:lnTo>
                  <a:cubicBezTo>
                    <a:pt x="333856" y="351540"/>
                    <a:pt x="292920" y="353616"/>
                    <a:pt x="250994" y="353616"/>
                  </a:cubicBezTo>
                  <a:cubicBezTo>
                    <a:pt x="209067" y="353616"/>
                    <a:pt x="168131" y="351540"/>
                    <a:pt x="128595" y="347585"/>
                  </a:cubicBezTo>
                  <a:lnTo>
                    <a:pt x="59444" y="337094"/>
                  </a:lnTo>
                  <a:lnTo>
                    <a:pt x="0" y="25967"/>
                  </a:lnTo>
                  <a:lnTo>
                    <a:pt x="20824" y="19940"/>
                  </a:lnTo>
                  <a:cubicBezTo>
                    <a:pt x="91540" y="7100"/>
                    <a:pt x="169289" y="0"/>
                    <a:pt x="25090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6DD5A042-8E10-472A-99DE-72D0C646E269}"/>
              </a:ext>
            </a:extLst>
          </p:cNvPr>
          <p:cNvGrpSpPr/>
          <p:nvPr/>
        </p:nvGrpSpPr>
        <p:grpSpPr>
          <a:xfrm>
            <a:off x="2484963" y="4975288"/>
            <a:ext cx="615777" cy="887326"/>
            <a:chOff x="2484963" y="4975288"/>
            <a:chExt cx="615777" cy="887326"/>
          </a:xfrm>
        </p:grpSpPr>
        <p:sp>
          <p:nvSpPr>
            <p:cNvPr id="602" name="四角形: 上の 2 つの角を丸める 5">
              <a:extLst>
                <a:ext uri="{FF2B5EF4-FFF2-40B4-BE49-F238E27FC236}">
                  <a16:creationId xmlns:a16="http://schemas.microsoft.com/office/drawing/2014/main" id="{0B7725B9-D109-4674-9E0E-A3CCF4832EF3}"/>
                </a:ext>
              </a:extLst>
            </p:cNvPr>
            <p:cNvSpPr/>
            <p:nvPr/>
          </p:nvSpPr>
          <p:spPr bwMode="auto">
            <a:xfrm>
              <a:off x="2484963" y="5428628"/>
              <a:ext cx="615777" cy="433986"/>
            </a:xfrm>
            <a:custGeom>
              <a:avLst/>
              <a:gdLst>
                <a:gd name="connsiteX0" fmla="*/ 81949 w 615777"/>
                <a:gd name="connsiteY0" fmla="*/ 0 h 431604"/>
                <a:gd name="connsiteX1" fmla="*/ 533828 w 615777"/>
                <a:gd name="connsiteY1" fmla="*/ 0 h 431604"/>
                <a:gd name="connsiteX2" fmla="*/ 615777 w 615777"/>
                <a:gd name="connsiteY2" fmla="*/ 81949 h 431604"/>
                <a:gd name="connsiteX3" fmla="*/ 615777 w 615777"/>
                <a:gd name="connsiteY3" fmla="*/ 431604 h 431604"/>
                <a:gd name="connsiteX4" fmla="*/ 615777 w 615777"/>
                <a:gd name="connsiteY4" fmla="*/ 431604 h 431604"/>
                <a:gd name="connsiteX5" fmla="*/ 0 w 615777"/>
                <a:gd name="connsiteY5" fmla="*/ 431604 h 431604"/>
                <a:gd name="connsiteX6" fmla="*/ 0 w 615777"/>
                <a:gd name="connsiteY6" fmla="*/ 431604 h 431604"/>
                <a:gd name="connsiteX7" fmla="*/ 0 w 615777"/>
                <a:gd name="connsiteY7" fmla="*/ 81949 h 431604"/>
                <a:gd name="connsiteX8" fmla="*/ 81949 w 615777"/>
                <a:gd name="connsiteY8" fmla="*/ 0 h 431604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615777 w 615777"/>
                <a:gd name="connsiteY4" fmla="*/ 431604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107156 w 615777"/>
                <a:gd name="connsiteY5" fmla="*/ 433985 h 433985"/>
                <a:gd name="connsiteX6" fmla="*/ 0 w 615777"/>
                <a:gd name="connsiteY6" fmla="*/ 81949 h 433985"/>
                <a:gd name="connsiteX7" fmla="*/ 81949 w 615777"/>
                <a:gd name="connsiteY7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6"/>
                <a:gd name="connsiteX1" fmla="*/ 533828 w 615777"/>
                <a:gd name="connsiteY1" fmla="*/ 0 h 433986"/>
                <a:gd name="connsiteX2" fmla="*/ 615777 w 615777"/>
                <a:gd name="connsiteY2" fmla="*/ 81949 h 433986"/>
                <a:gd name="connsiteX3" fmla="*/ 494334 w 615777"/>
                <a:gd name="connsiteY3" fmla="*/ 433986 h 433986"/>
                <a:gd name="connsiteX4" fmla="*/ 107156 w 615777"/>
                <a:gd name="connsiteY4" fmla="*/ 433985 h 433986"/>
                <a:gd name="connsiteX5" fmla="*/ 0 w 615777"/>
                <a:gd name="connsiteY5" fmla="*/ 81949 h 433986"/>
                <a:gd name="connsiteX6" fmla="*/ 81949 w 615777"/>
                <a:gd name="connsiteY6" fmla="*/ 0 h 43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5777" h="433986">
                  <a:moveTo>
                    <a:pt x="81949" y="0"/>
                  </a:moveTo>
                  <a:lnTo>
                    <a:pt x="533828" y="0"/>
                  </a:lnTo>
                  <a:cubicBezTo>
                    <a:pt x="579087" y="0"/>
                    <a:pt x="615777" y="36690"/>
                    <a:pt x="615777" y="81949"/>
                  </a:cubicBezTo>
                  <a:lnTo>
                    <a:pt x="494334" y="433986"/>
                  </a:lnTo>
                  <a:lnTo>
                    <a:pt x="107156" y="433985"/>
                  </a:lnTo>
                  <a:lnTo>
                    <a:pt x="0" y="81949"/>
                  </a:lnTo>
                  <a:cubicBezTo>
                    <a:pt x="0" y="36690"/>
                    <a:pt x="36690" y="0"/>
                    <a:pt x="81949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3" name="二等辺三角形 602">
              <a:extLst>
                <a:ext uri="{FF2B5EF4-FFF2-40B4-BE49-F238E27FC236}">
                  <a16:creationId xmlns:a16="http://schemas.microsoft.com/office/drawing/2014/main" id="{7A3D05B9-AC7C-4D59-BC8D-DE4C28B1E068}"/>
                </a:ext>
              </a:extLst>
            </p:cNvPr>
            <p:cNvSpPr/>
            <p:nvPr/>
          </p:nvSpPr>
          <p:spPr bwMode="auto">
            <a:xfrm rot="10800000">
              <a:off x="2689112" y="5431899"/>
              <a:ext cx="172203" cy="94561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4" name="楕円 603">
              <a:extLst>
                <a:ext uri="{FF2B5EF4-FFF2-40B4-BE49-F238E27FC236}">
                  <a16:creationId xmlns:a16="http://schemas.microsoft.com/office/drawing/2014/main" id="{FB2F90FA-D445-4A7A-88DC-F1481FA617E3}"/>
                </a:ext>
              </a:extLst>
            </p:cNvPr>
            <p:cNvSpPr/>
            <p:nvPr/>
          </p:nvSpPr>
          <p:spPr bwMode="auto">
            <a:xfrm>
              <a:off x="2555895" y="5012695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05" name="フリーフォーム: 図形 604">
              <a:extLst>
                <a:ext uri="{FF2B5EF4-FFF2-40B4-BE49-F238E27FC236}">
                  <a16:creationId xmlns:a16="http://schemas.microsoft.com/office/drawing/2014/main" id="{2FD07DE8-95C5-4A1D-904E-650223639D16}"/>
                </a:ext>
              </a:extLst>
            </p:cNvPr>
            <p:cNvSpPr/>
            <p:nvPr/>
          </p:nvSpPr>
          <p:spPr bwMode="auto">
            <a:xfrm>
              <a:off x="2544226" y="4975288"/>
              <a:ext cx="497390" cy="514940"/>
            </a:xfrm>
            <a:custGeom>
              <a:avLst/>
              <a:gdLst>
                <a:gd name="connsiteX0" fmla="*/ 248567 w 497390"/>
                <a:gd name="connsiteY0" fmla="*/ 207330 h 514940"/>
                <a:gd name="connsiteX1" fmla="*/ 70531 w 497390"/>
                <a:gd name="connsiteY1" fmla="*/ 222760 h 514940"/>
                <a:gd name="connsiteX2" fmla="*/ 54417 w 497390"/>
                <a:gd name="connsiteY2" fmla="*/ 227423 h 514940"/>
                <a:gd name="connsiteX3" fmla="*/ 45383 w 497390"/>
                <a:gd name="connsiteY3" fmla="*/ 270648 h 514940"/>
                <a:gd name="connsiteX4" fmla="*/ 47668 w 497390"/>
                <a:gd name="connsiteY4" fmla="*/ 292551 h 514940"/>
                <a:gd name="connsiteX5" fmla="*/ 48314 w 497390"/>
                <a:gd name="connsiteY5" fmla="*/ 302493 h 514940"/>
                <a:gd name="connsiteX6" fmla="*/ 48943 w 497390"/>
                <a:gd name="connsiteY6" fmla="*/ 304760 h 514940"/>
                <a:gd name="connsiteX7" fmla="*/ 49513 w 497390"/>
                <a:gd name="connsiteY7" fmla="*/ 310219 h 514940"/>
                <a:gd name="connsiteX8" fmla="*/ 56414 w 497390"/>
                <a:gd name="connsiteY8" fmla="*/ 331698 h 514940"/>
                <a:gd name="connsiteX9" fmla="*/ 84524 w 497390"/>
                <a:gd name="connsiteY9" fmla="*/ 433037 h 514940"/>
                <a:gd name="connsiteX10" fmla="*/ 100415 w 497390"/>
                <a:gd name="connsiteY10" fmla="*/ 468178 h 514940"/>
                <a:gd name="connsiteX11" fmla="*/ 153925 w 497390"/>
                <a:gd name="connsiteY11" fmla="*/ 476296 h 514940"/>
                <a:gd name="connsiteX12" fmla="*/ 248638 w 497390"/>
                <a:gd name="connsiteY12" fmla="*/ 480963 h 514940"/>
                <a:gd name="connsiteX13" fmla="*/ 343351 w 497390"/>
                <a:gd name="connsiteY13" fmla="*/ 476296 h 514940"/>
                <a:gd name="connsiteX14" fmla="*/ 398438 w 497390"/>
                <a:gd name="connsiteY14" fmla="*/ 467939 h 514940"/>
                <a:gd name="connsiteX15" fmla="*/ 414221 w 497390"/>
                <a:gd name="connsiteY15" fmla="*/ 433037 h 514940"/>
                <a:gd name="connsiteX16" fmla="*/ 450431 w 497390"/>
                <a:gd name="connsiteY16" fmla="*/ 302493 h 514940"/>
                <a:gd name="connsiteX17" fmla="*/ 451572 w 497390"/>
                <a:gd name="connsiteY17" fmla="*/ 284906 h 514940"/>
                <a:gd name="connsiteX18" fmla="*/ 450668 w 497390"/>
                <a:gd name="connsiteY18" fmla="*/ 282372 h 514940"/>
                <a:gd name="connsiteX19" fmla="*/ 451893 w 497390"/>
                <a:gd name="connsiteY19" fmla="*/ 270648 h 514940"/>
                <a:gd name="connsiteX20" fmla="*/ 442868 w 497390"/>
                <a:gd name="connsiteY20" fmla="*/ 227467 h 514940"/>
                <a:gd name="connsiteX21" fmla="*/ 426602 w 497390"/>
                <a:gd name="connsiteY21" fmla="*/ 222760 h 514940"/>
                <a:gd name="connsiteX22" fmla="*/ 248567 w 497390"/>
                <a:gd name="connsiteY22" fmla="*/ 207330 h 514940"/>
                <a:gd name="connsiteX23" fmla="*/ 248625 w 497390"/>
                <a:gd name="connsiteY23" fmla="*/ 0 h 514940"/>
                <a:gd name="connsiteX24" fmla="*/ 497250 w 497390"/>
                <a:gd name="connsiteY24" fmla="*/ 248625 h 514940"/>
                <a:gd name="connsiteX25" fmla="*/ 495753 w 497390"/>
                <a:gd name="connsiteY25" fmla="*/ 263471 h 514940"/>
                <a:gd name="connsiteX26" fmla="*/ 496858 w 497390"/>
                <a:gd name="connsiteY26" fmla="*/ 266680 h 514940"/>
                <a:gd name="connsiteX27" fmla="*/ 495462 w 497390"/>
                <a:gd name="connsiteY27" fmla="*/ 288949 h 514940"/>
                <a:gd name="connsiteX28" fmla="*/ 451169 w 497390"/>
                <a:gd name="connsiteY28" fmla="*/ 454253 h 514940"/>
                <a:gd name="connsiteX29" fmla="*/ 431863 w 497390"/>
                <a:gd name="connsiteY29" fmla="*/ 498448 h 514940"/>
                <a:gd name="connsiteX30" fmla="*/ 364479 w 497390"/>
                <a:gd name="connsiteY30" fmla="*/ 509031 h 514940"/>
                <a:gd name="connsiteX31" fmla="*/ 248625 w 497390"/>
                <a:gd name="connsiteY31" fmla="*/ 514940 h 514940"/>
                <a:gd name="connsiteX32" fmla="*/ 132771 w 497390"/>
                <a:gd name="connsiteY32" fmla="*/ 509031 h 514940"/>
                <a:gd name="connsiteX33" fmla="*/ 67316 w 497390"/>
                <a:gd name="connsiteY33" fmla="*/ 498751 h 514940"/>
                <a:gd name="connsiteX34" fmla="*/ 47878 w 497390"/>
                <a:gd name="connsiteY34" fmla="*/ 454253 h 514940"/>
                <a:gd name="connsiteX35" fmla="*/ 13494 w 497390"/>
                <a:gd name="connsiteY35" fmla="*/ 325931 h 514940"/>
                <a:gd name="connsiteX36" fmla="*/ 5051 w 497390"/>
                <a:gd name="connsiteY36" fmla="*/ 298732 h 514940"/>
                <a:gd name="connsiteX37" fmla="*/ 4355 w 497390"/>
                <a:gd name="connsiteY37" fmla="*/ 291821 h 514940"/>
                <a:gd name="connsiteX38" fmla="*/ 3585 w 497390"/>
                <a:gd name="connsiteY38" fmla="*/ 288949 h 514940"/>
                <a:gd name="connsiteX39" fmla="*/ 2796 w 497390"/>
                <a:gd name="connsiteY39" fmla="*/ 276360 h 514940"/>
                <a:gd name="connsiteX40" fmla="*/ 0 w 497390"/>
                <a:gd name="connsiteY40" fmla="*/ 248625 h 514940"/>
                <a:gd name="connsiteX41" fmla="*/ 248625 w 497390"/>
                <a:gd name="connsiteY41" fmla="*/ 0 h 51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97390" h="514940">
                  <a:moveTo>
                    <a:pt x="248567" y="207330"/>
                  </a:moveTo>
                  <a:cubicBezTo>
                    <a:pt x="185414" y="207330"/>
                    <a:pt x="125251" y="212824"/>
                    <a:pt x="70531" y="222760"/>
                  </a:cubicBezTo>
                  <a:lnTo>
                    <a:pt x="54417" y="227423"/>
                  </a:lnTo>
                  <a:lnTo>
                    <a:pt x="45383" y="270648"/>
                  </a:lnTo>
                  <a:lnTo>
                    <a:pt x="47668" y="292551"/>
                  </a:lnTo>
                  <a:lnTo>
                    <a:pt x="48314" y="302493"/>
                  </a:lnTo>
                  <a:lnTo>
                    <a:pt x="48943" y="304760"/>
                  </a:lnTo>
                  <a:lnTo>
                    <a:pt x="49513" y="310219"/>
                  </a:lnTo>
                  <a:lnTo>
                    <a:pt x="56414" y="331698"/>
                  </a:lnTo>
                  <a:lnTo>
                    <a:pt x="84524" y="433037"/>
                  </a:lnTo>
                  <a:lnTo>
                    <a:pt x="100415" y="468178"/>
                  </a:lnTo>
                  <a:lnTo>
                    <a:pt x="153925" y="476296"/>
                  </a:lnTo>
                  <a:cubicBezTo>
                    <a:pt x="184518" y="479356"/>
                    <a:pt x="216194" y="480963"/>
                    <a:pt x="248638" y="480963"/>
                  </a:cubicBezTo>
                  <a:cubicBezTo>
                    <a:pt x="281081" y="480963"/>
                    <a:pt x="312757" y="479356"/>
                    <a:pt x="343351" y="476296"/>
                  </a:cubicBezTo>
                  <a:lnTo>
                    <a:pt x="398438" y="467939"/>
                  </a:lnTo>
                  <a:lnTo>
                    <a:pt x="414221" y="433037"/>
                  </a:lnTo>
                  <a:lnTo>
                    <a:pt x="450431" y="302493"/>
                  </a:lnTo>
                  <a:cubicBezTo>
                    <a:pt x="452072" y="296575"/>
                    <a:pt x="452395" y="290615"/>
                    <a:pt x="451572" y="284906"/>
                  </a:cubicBezTo>
                  <a:lnTo>
                    <a:pt x="450668" y="282372"/>
                  </a:lnTo>
                  <a:lnTo>
                    <a:pt x="451893" y="270648"/>
                  </a:lnTo>
                  <a:lnTo>
                    <a:pt x="442868" y="227467"/>
                  </a:lnTo>
                  <a:lnTo>
                    <a:pt x="426602" y="222760"/>
                  </a:lnTo>
                  <a:cubicBezTo>
                    <a:pt x="371881" y="212824"/>
                    <a:pt x="311718" y="207330"/>
                    <a:pt x="248567" y="207330"/>
                  </a:cubicBezTo>
                  <a:close/>
                  <a:moveTo>
                    <a:pt x="248625" y="0"/>
                  </a:moveTo>
                  <a:cubicBezTo>
                    <a:pt x="385937" y="0"/>
                    <a:pt x="497250" y="111313"/>
                    <a:pt x="497250" y="248625"/>
                  </a:cubicBezTo>
                  <a:lnTo>
                    <a:pt x="495753" y="263471"/>
                  </a:lnTo>
                  <a:lnTo>
                    <a:pt x="496858" y="266680"/>
                  </a:lnTo>
                  <a:cubicBezTo>
                    <a:pt x="497864" y="273909"/>
                    <a:pt x="497470" y="281455"/>
                    <a:pt x="495462" y="288949"/>
                  </a:cubicBezTo>
                  <a:lnTo>
                    <a:pt x="451169" y="454253"/>
                  </a:lnTo>
                  <a:lnTo>
                    <a:pt x="431863" y="498448"/>
                  </a:lnTo>
                  <a:lnTo>
                    <a:pt x="364479" y="509031"/>
                  </a:lnTo>
                  <a:cubicBezTo>
                    <a:pt x="327057" y="512905"/>
                    <a:pt x="288311" y="514940"/>
                    <a:pt x="248625" y="514940"/>
                  </a:cubicBezTo>
                  <a:cubicBezTo>
                    <a:pt x="208939" y="514940"/>
                    <a:pt x="170193" y="512905"/>
                    <a:pt x="132771" y="509031"/>
                  </a:cubicBezTo>
                  <a:lnTo>
                    <a:pt x="67316" y="498751"/>
                  </a:lnTo>
                  <a:lnTo>
                    <a:pt x="47878" y="454253"/>
                  </a:lnTo>
                  <a:lnTo>
                    <a:pt x="13494" y="325931"/>
                  </a:lnTo>
                  <a:lnTo>
                    <a:pt x="5051" y="298732"/>
                  </a:lnTo>
                  <a:lnTo>
                    <a:pt x="4355" y="291821"/>
                  </a:lnTo>
                  <a:lnTo>
                    <a:pt x="3585" y="288949"/>
                  </a:lnTo>
                  <a:lnTo>
                    <a:pt x="2796" y="276360"/>
                  </a:lnTo>
                  <a:lnTo>
                    <a:pt x="0" y="248625"/>
                  </a:lnTo>
                  <a:cubicBezTo>
                    <a:pt x="0" y="111313"/>
                    <a:pt x="111313" y="0"/>
                    <a:pt x="248625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06" name="フリーフォーム: 図形 605">
              <a:extLst>
                <a:ext uri="{FF2B5EF4-FFF2-40B4-BE49-F238E27FC236}">
                  <a16:creationId xmlns:a16="http://schemas.microsoft.com/office/drawing/2014/main" id="{BAE879C2-CA96-45A4-B3A1-2EA80B177B07}"/>
                </a:ext>
              </a:extLst>
            </p:cNvPr>
            <p:cNvSpPr/>
            <p:nvPr/>
          </p:nvSpPr>
          <p:spPr bwMode="auto">
            <a:xfrm>
              <a:off x="2521828" y="5142625"/>
              <a:ext cx="501998" cy="353616"/>
            </a:xfrm>
            <a:custGeom>
              <a:avLst/>
              <a:gdLst>
                <a:gd name="connsiteX0" fmla="*/ 350616 w 501998"/>
                <a:gd name="connsiteY0" fmla="*/ 254426 h 353616"/>
                <a:gd name="connsiteX1" fmla="*/ 338811 w 501998"/>
                <a:gd name="connsiteY1" fmla="*/ 328509 h 353616"/>
                <a:gd name="connsiteX2" fmla="*/ 358297 w 501998"/>
                <a:gd name="connsiteY2" fmla="*/ 327562 h 353616"/>
                <a:gd name="connsiteX3" fmla="*/ 422025 w 501998"/>
                <a:gd name="connsiteY3" fmla="*/ 318028 h 353616"/>
                <a:gd name="connsiteX4" fmla="*/ 433942 w 501998"/>
                <a:gd name="connsiteY4" fmla="*/ 254426 h 353616"/>
                <a:gd name="connsiteX5" fmla="*/ 261369 w 501998"/>
                <a:gd name="connsiteY5" fmla="*/ 254426 h 353616"/>
                <a:gd name="connsiteX6" fmla="*/ 261369 w 501998"/>
                <a:gd name="connsiteY6" fmla="*/ 332272 h 353616"/>
                <a:gd name="connsiteX7" fmla="*/ 317650 w 501998"/>
                <a:gd name="connsiteY7" fmla="*/ 329537 h 353616"/>
                <a:gd name="connsiteX8" fmla="*/ 329619 w 501998"/>
                <a:gd name="connsiteY8" fmla="*/ 254426 h 353616"/>
                <a:gd name="connsiteX9" fmla="*/ 169139 w 501998"/>
                <a:gd name="connsiteY9" fmla="*/ 254426 h 353616"/>
                <a:gd name="connsiteX10" fmla="*/ 181118 w 501998"/>
                <a:gd name="connsiteY10" fmla="*/ 329601 h 353616"/>
                <a:gd name="connsiteX11" fmla="*/ 240632 w 501998"/>
                <a:gd name="connsiteY11" fmla="*/ 332493 h 353616"/>
                <a:gd name="connsiteX12" fmla="*/ 240632 w 501998"/>
                <a:gd name="connsiteY12" fmla="*/ 254426 h 353616"/>
                <a:gd name="connsiteX13" fmla="*/ 64882 w 501998"/>
                <a:gd name="connsiteY13" fmla="*/ 254426 h 353616"/>
                <a:gd name="connsiteX14" fmla="*/ 77258 w 501998"/>
                <a:gd name="connsiteY14" fmla="*/ 318301 h 353616"/>
                <a:gd name="connsiteX15" fmla="*/ 139161 w 501998"/>
                <a:gd name="connsiteY15" fmla="*/ 327562 h 353616"/>
                <a:gd name="connsiteX16" fmla="*/ 159956 w 501998"/>
                <a:gd name="connsiteY16" fmla="*/ 328572 h 353616"/>
                <a:gd name="connsiteX17" fmla="*/ 148140 w 501998"/>
                <a:gd name="connsiteY17" fmla="*/ 254426 h 353616"/>
                <a:gd name="connsiteX18" fmla="*/ 359316 w 501998"/>
                <a:gd name="connsiteY18" fmla="*/ 199838 h 353616"/>
                <a:gd name="connsiteX19" fmla="*/ 353921 w 501998"/>
                <a:gd name="connsiteY19" fmla="*/ 233689 h 353616"/>
                <a:gd name="connsiteX20" fmla="*/ 437827 w 501998"/>
                <a:gd name="connsiteY20" fmla="*/ 233689 h 353616"/>
                <a:gd name="connsiteX21" fmla="*/ 444169 w 501998"/>
                <a:gd name="connsiteY21" fmla="*/ 199838 h 353616"/>
                <a:gd name="connsiteX22" fmla="*/ 261369 w 501998"/>
                <a:gd name="connsiteY22" fmla="*/ 199838 h 353616"/>
                <a:gd name="connsiteX23" fmla="*/ 261369 w 501998"/>
                <a:gd name="connsiteY23" fmla="*/ 233689 h 353616"/>
                <a:gd name="connsiteX24" fmla="*/ 332923 w 501998"/>
                <a:gd name="connsiteY24" fmla="*/ 233689 h 353616"/>
                <a:gd name="connsiteX25" fmla="*/ 338318 w 501998"/>
                <a:gd name="connsiteY25" fmla="*/ 199838 h 353616"/>
                <a:gd name="connsiteX26" fmla="*/ 160440 w 501998"/>
                <a:gd name="connsiteY26" fmla="*/ 199838 h 353616"/>
                <a:gd name="connsiteX27" fmla="*/ 165834 w 501998"/>
                <a:gd name="connsiteY27" fmla="*/ 233689 h 353616"/>
                <a:gd name="connsiteX28" fmla="*/ 240632 w 501998"/>
                <a:gd name="connsiteY28" fmla="*/ 233689 h 353616"/>
                <a:gd name="connsiteX29" fmla="*/ 240632 w 501998"/>
                <a:gd name="connsiteY29" fmla="*/ 199838 h 353616"/>
                <a:gd name="connsiteX30" fmla="*/ 54306 w 501998"/>
                <a:gd name="connsiteY30" fmla="*/ 199838 h 353616"/>
                <a:gd name="connsiteX31" fmla="*/ 60865 w 501998"/>
                <a:gd name="connsiteY31" fmla="*/ 233689 h 353616"/>
                <a:gd name="connsiteX32" fmla="*/ 144836 w 501998"/>
                <a:gd name="connsiteY32" fmla="*/ 233689 h 353616"/>
                <a:gd name="connsiteX33" fmla="*/ 139442 w 501998"/>
                <a:gd name="connsiteY33" fmla="*/ 199838 h 353616"/>
                <a:gd name="connsiteX34" fmla="*/ 248646 w 501998"/>
                <a:gd name="connsiteY34" fmla="*/ 20730 h 353616"/>
                <a:gd name="connsiteX35" fmla="*/ 42687 w 501998"/>
                <a:gd name="connsiteY35" fmla="*/ 38332 h 353616"/>
                <a:gd name="connsiteX36" fmla="*/ 24045 w 501998"/>
                <a:gd name="connsiteY36" fmla="*/ 43652 h 353616"/>
                <a:gd name="connsiteX37" fmla="*/ 50288 w 501998"/>
                <a:gd name="connsiteY37" fmla="*/ 179101 h 353616"/>
                <a:gd name="connsiteX38" fmla="*/ 448055 w 501998"/>
                <a:gd name="connsiteY38" fmla="*/ 179101 h 353616"/>
                <a:gd name="connsiteX39" fmla="*/ 473423 w 501998"/>
                <a:gd name="connsiteY39" fmla="*/ 43702 h 353616"/>
                <a:gd name="connsiteX40" fmla="*/ 454606 w 501998"/>
                <a:gd name="connsiteY40" fmla="*/ 38332 h 353616"/>
                <a:gd name="connsiteX41" fmla="*/ 248646 w 501998"/>
                <a:gd name="connsiteY41" fmla="*/ 20730 h 353616"/>
                <a:gd name="connsiteX42" fmla="*/ 250901 w 501998"/>
                <a:gd name="connsiteY42" fmla="*/ 0 h 353616"/>
                <a:gd name="connsiteX43" fmla="*/ 480978 w 501998"/>
                <a:gd name="connsiteY43" fmla="*/ 19940 h 353616"/>
                <a:gd name="connsiteX44" fmla="*/ 501998 w 501998"/>
                <a:gd name="connsiteY44" fmla="*/ 26024 h 353616"/>
                <a:gd name="connsiteX45" fmla="*/ 444581 w 501998"/>
                <a:gd name="connsiteY45" fmla="*/ 336785 h 353616"/>
                <a:gd name="connsiteX46" fmla="*/ 373391 w 501998"/>
                <a:gd name="connsiteY46" fmla="*/ 347585 h 353616"/>
                <a:gd name="connsiteX47" fmla="*/ 250994 w 501998"/>
                <a:gd name="connsiteY47" fmla="*/ 353616 h 353616"/>
                <a:gd name="connsiteX48" fmla="*/ 128595 w 501998"/>
                <a:gd name="connsiteY48" fmla="*/ 347585 h 353616"/>
                <a:gd name="connsiteX49" fmla="*/ 59444 w 501998"/>
                <a:gd name="connsiteY49" fmla="*/ 337094 h 353616"/>
                <a:gd name="connsiteX50" fmla="*/ 0 w 501998"/>
                <a:gd name="connsiteY50" fmla="*/ 25967 h 353616"/>
                <a:gd name="connsiteX51" fmla="*/ 20824 w 501998"/>
                <a:gd name="connsiteY51" fmla="*/ 19940 h 353616"/>
                <a:gd name="connsiteX52" fmla="*/ 250901 w 501998"/>
                <a:gd name="connsiteY52" fmla="*/ 0 h 35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1998" h="353616">
                  <a:moveTo>
                    <a:pt x="350616" y="254426"/>
                  </a:moveTo>
                  <a:lnTo>
                    <a:pt x="338811" y="328509"/>
                  </a:lnTo>
                  <a:lnTo>
                    <a:pt x="358297" y="327562"/>
                  </a:lnTo>
                  <a:lnTo>
                    <a:pt x="422025" y="318028"/>
                  </a:lnTo>
                  <a:lnTo>
                    <a:pt x="433942" y="254426"/>
                  </a:lnTo>
                  <a:close/>
                  <a:moveTo>
                    <a:pt x="261369" y="254426"/>
                  </a:moveTo>
                  <a:lnTo>
                    <a:pt x="261369" y="332272"/>
                  </a:lnTo>
                  <a:lnTo>
                    <a:pt x="317650" y="329537"/>
                  </a:lnTo>
                  <a:lnTo>
                    <a:pt x="329619" y="254426"/>
                  </a:lnTo>
                  <a:close/>
                  <a:moveTo>
                    <a:pt x="169139" y="254426"/>
                  </a:moveTo>
                  <a:lnTo>
                    <a:pt x="181118" y="329601"/>
                  </a:lnTo>
                  <a:lnTo>
                    <a:pt x="240632" y="332493"/>
                  </a:lnTo>
                  <a:lnTo>
                    <a:pt x="240632" y="254426"/>
                  </a:lnTo>
                  <a:close/>
                  <a:moveTo>
                    <a:pt x="64882" y="254426"/>
                  </a:moveTo>
                  <a:lnTo>
                    <a:pt x="77258" y="318301"/>
                  </a:lnTo>
                  <a:lnTo>
                    <a:pt x="139161" y="327562"/>
                  </a:lnTo>
                  <a:lnTo>
                    <a:pt x="159956" y="328572"/>
                  </a:lnTo>
                  <a:lnTo>
                    <a:pt x="148140" y="254426"/>
                  </a:lnTo>
                  <a:close/>
                  <a:moveTo>
                    <a:pt x="359316" y="199838"/>
                  </a:moveTo>
                  <a:lnTo>
                    <a:pt x="353921" y="233689"/>
                  </a:lnTo>
                  <a:lnTo>
                    <a:pt x="437827" y="233689"/>
                  </a:lnTo>
                  <a:lnTo>
                    <a:pt x="444169" y="199838"/>
                  </a:lnTo>
                  <a:close/>
                  <a:moveTo>
                    <a:pt x="261369" y="199838"/>
                  </a:moveTo>
                  <a:lnTo>
                    <a:pt x="261369" y="233689"/>
                  </a:lnTo>
                  <a:lnTo>
                    <a:pt x="332923" y="233689"/>
                  </a:lnTo>
                  <a:lnTo>
                    <a:pt x="338318" y="199838"/>
                  </a:lnTo>
                  <a:close/>
                  <a:moveTo>
                    <a:pt x="160440" y="199838"/>
                  </a:moveTo>
                  <a:lnTo>
                    <a:pt x="165834" y="233689"/>
                  </a:lnTo>
                  <a:lnTo>
                    <a:pt x="240632" y="233689"/>
                  </a:lnTo>
                  <a:lnTo>
                    <a:pt x="240632" y="199838"/>
                  </a:lnTo>
                  <a:close/>
                  <a:moveTo>
                    <a:pt x="54306" y="199838"/>
                  </a:moveTo>
                  <a:lnTo>
                    <a:pt x="60865" y="233689"/>
                  </a:lnTo>
                  <a:lnTo>
                    <a:pt x="144836" y="233689"/>
                  </a:lnTo>
                  <a:lnTo>
                    <a:pt x="139442" y="199838"/>
                  </a:lnTo>
                  <a:close/>
                  <a:moveTo>
                    <a:pt x="248646" y="20730"/>
                  </a:moveTo>
                  <a:cubicBezTo>
                    <a:pt x="175589" y="20730"/>
                    <a:pt x="105990" y="26997"/>
                    <a:pt x="42687" y="38332"/>
                  </a:cubicBezTo>
                  <a:lnTo>
                    <a:pt x="24045" y="43652"/>
                  </a:lnTo>
                  <a:lnTo>
                    <a:pt x="50288" y="179101"/>
                  </a:lnTo>
                  <a:lnTo>
                    <a:pt x="448055" y="179101"/>
                  </a:lnTo>
                  <a:lnTo>
                    <a:pt x="473423" y="43702"/>
                  </a:lnTo>
                  <a:lnTo>
                    <a:pt x="454606" y="38332"/>
                  </a:lnTo>
                  <a:cubicBezTo>
                    <a:pt x="391302" y="26997"/>
                    <a:pt x="321703" y="20730"/>
                    <a:pt x="248646" y="20730"/>
                  </a:cubicBezTo>
                  <a:close/>
                  <a:moveTo>
                    <a:pt x="250901" y="0"/>
                  </a:moveTo>
                  <a:cubicBezTo>
                    <a:pt x="332513" y="0"/>
                    <a:pt x="410261" y="7100"/>
                    <a:pt x="480978" y="19940"/>
                  </a:cubicBezTo>
                  <a:lnTo>
                    <a:pt x="501998" y="26024"/>
                  </a:lnTo>
                  <a:lnTo>
                    <a:pt x="444581" y="336785"/>
                  </a:lnTo>
                  <a:lnTo>
                    <a:pt x="373391" y="347585"/>
                  </a:lnTo>
                  <a:cubicBezTo>
                    <a:pt x="333856" y="351540"/>
                    <a:pt x="292920" y="353616"/>
                    <a:pt x="250994" y="353616"/>
                  </a:cubicBezTo>
                  <a:cubicBezTo>
                    <a:pt x="209067" y="353616"/>
                    <a:pt x="168131" y="351540"/>
                    <a:pt x="128595" y="347585"/>
                  </a:cubicBezTo>
                  <a:lnTo>
                    <a:pt x="59444" y="337094"/>
                  </a:lnTo>
                  <a:lnTo>
                    <a:pt x="0" y="25967"/>
                  </a:lnTo>
                  <a:lnTo>
                    <a:pt x="20824" y="19940"/>
                  </a:lnTo>
                  <a:cubicBezTo>
                    <a:pt x="91540" y="7100"/>
                    <a:pt x="169289" y="0"/>
                    <a:pt x="25090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F6484AD7-F218-4A3C-961C-122FE2EE5E60}"/>
              </a:ext>
            </a:extLst>
          </p:cNvPr>
          <p:cNvGrpSpPr/>
          <p:nvPr/>
        </p:nvGrpSpPr>
        <p:grpSpPr>
          <a:xfrm>
            <a:off x="3260045" y="4975288"/>
            <a:ext cx="749403" cy="887326"/>
            <a:chOff x="3260045" y="4975288"/>
            <a:chExt cx="749403" cy="887326"/>
          </a:xfrm>
        </p:grpSpPr>
        <p:sp>
          <p:nvSpPr>
            <p:cNvPr id="599" name="四角形: 上の 2 つの角を丸める 5">
              <a:extLst>
                <a:ext uri="{FF2B5EF4-FFF2-40B4-BE49-F238E27FC236}">
                  <a16:creationId xmlns:a16="http://schemas.microsoft.com/office/drawing/2014/main" id="{985B7D9D-9C6B-4488-8505-F8E97A1084D3}"/>
                </a:ext>
              </a:extLst>
            </p:cNvPr>
            <p:cNvSpPr/>
            <p:nvPr/>
          </p:nvSpPr>
          <p:spPr bwMode="auto">
            <a:xfrm>
              <a:off x="3322878" y="5428628"/>
              <a:ext cx="615777" cy="433986"/>
            </a:xfrm>
            <a:custGeom>
              <a:avLst/>
              <a:gdLst>
                <a:gd name="connsiteX0" fmla="*/ 81949 w 615777"/>
                <a:gd name="connsiteY0" fmla="*/ 0 h 431604"/>
                <a:gd name="connsiteX1" fmla="*/ 533828 w 615777"/>
                <a:gd name="connsiteY1" fmla="*/ 0 h 431604"/>
                <a:gd name="connsiteX2" fmla="*/ 615777 w 615777"/>
                <a:gd name="connsiteY2" fmla="*/ 81949 h 431604"/>
                <a:gd name="connsiteX3" fmla="*/ 615777 w 615777"/>
                <a:gd name="connsiteY3" fmla="*/ 431604 h 431604"/>
                <a:gd name="connsiteX4" fmla="*/ 615777 w 615777"/>
                <a:gd name="connsiteY4" fmla="*/ 431604 h 431604"/>
                <a:gd name="connsiteX5" fmla="*/ 0 w 615777"/>
                <a:gd name="connsiteY5" fmla="*/ 431604 h 431604"/>
                <a:gd name="connsiteX6" fmla="*/ 0 w 615777"/>
                <a:gd name="connsiteY6" fmla="*/ 431604 h 431604"/>
                <a:gd name="connsiteX7" fmla="*/ 0 w 615777"/>
                <a:gd name="connsiteY7" fmla="*/ 81949 h 431604"/>
                <a:gd name="connsiteX8" fmla="*/ 81949 w 615777"/>
                <a:gd name="connsiteY8" fmla="*/ 0 h 431604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615777 w 615777"/>
                <a:gd name="connsiteY4" fmla="*/ 431604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107156 w 615777"/>
                <a:gd name="connsiteY5" fmla="*/ 433985 h 433985"/>
                <a:gd name="connsiteX6" fmla="*/ 0 w 615777"/>
                <a:gd name="connsiteY6" fmla="*/ 81949 h 433985"/>
                <a:gd name="connsiteX7" fmla="*/ 81949 w 615777"/>
                <a:gd name="connsiteY7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6"/>
                <a:gd name="connsiteX1" fmla="*/ 533828 w 615777"/>
                <a:gd name="connsiteY1" fmla="*/ 0 h 433986"/>
                <a:gd name="connsiteX2" fmla="*/ 615777 w 615777"/>
                <a:gd name="connsiteY2" fmla="*/ 81949 h 433986"/>
                <a:gd name="connsiteX3" fmla="*/ 494334 w 615777"/>
                <a:gd name="connsiteY3" fmla="*/ 433986 h 433986"/>
                <a:gd name="connsiteX4" fmla="*/ 107156 w 615777"/>
                <a:gd name="connsiteY4" fmla="*/ 433985 h 433986"/>
                <a:gd name="connsiteX5" fmla="*/ 0 w 615777"/>
                <a:gd name="connsiteY5" fmla="*/ 81949 h 433986"/>
                <a:gd name="connsiteX6" fmla="*/ 81949 w 615777"/>
                <a:gd name="connsiteY6" fmla="*/ 0 h 43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5777" h="433986">
                  <a:moveTo>
                    <a:pt x="81949" y="0"/>
                  </a:moveTo>
                  <a:lnTo>
                    <a:pt x="533828" y="0"/>
                  </a:lnTo>
                  <a:cubicBezTo>
                    <a:pt x="579087" y="0"/>
                    <a:pt x="615777" y="36690"/>
                    <a:pt x="615777" y="81949"/>
                  </a:cubicBezTo>
                  <a:lnTo>
                    <a:pt x="494334" y="433986"/>
                  </a:lnTo>
                  <a:lnTo>
                    <a:pt x="107156" y="433985"/>
                  </a:lnTo>
                  <a:lnTo>
                    <a:pt x="0" y="81949"/>
                  </a:lnTo>
                  <a:cubicBezTo>
                    <a:pt x="0" y="36690"/>
                    <a:pt x="36690" y="0"/>
                    <a:pt x="81949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0" name="楕円 599">
              <a:extLst>
                <a:ext uri="{FF2B5EF4-FFF2-40B4-BE49-F238E27FC236}">
                  <a16:creationId xmlns:a16="http://schemas.microsoft.com/office/drawing/2014/main" id="{7935ABD9-964F-4AB7-82A2-BE1D56D6ED6D}"/>
                </a:ext>
              </a:extLst>
            </p:cNvPr>
            <p:cNvSpPr/>
            <p:nvPr/>
          </p:nvSpPr>
          <p:spPr bwMode="auto">
            <a:xfrm>
              <a:off x="3697194" y="5386680"/>
              <a:ext cx="312254" cy="139780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1" name="楕円 600">
              <a:extLst>
                <a:ext uri="{FF2B5EF4-FFF2-40B4-BE49-F238E27FC236}">
                  <a16:creationId xmlns:a16="http://schemas.microsoft.com/office/drawing/2014/main" id="{4CE6A88A-4634-4C0A-ADA0-07E141914D56}"/>
                </a:ext>
              </a:extLst>
            </p:cNvPr>
            <p:cNvSpPr/>
            <p:nvPr/>
          </p:nvSpPr>
          <p:spPr bwMode="auto">
            <a:xfrm>
              <a:off x="3260045" y="5386680"/>
              <a:ext cx="312254" cy="139780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7" name="二等辺三角形 606">
              <a:extLst>
                <a:ext uri="{FF2B5EF4-FFF2-40B4-BE49-F238E27FC236}">
                  <a16:creationId xmlns:a16="http://schemas.microsoft.com/office/drawing/2014/main" id="{6B5D13C0-1723-426C-8EAE-A83E41900C02}"/>
                </a:ext>
              </a:extLst>
            </p:cNvPr>
            <p:cNvSpPr/>
            <p:nvPr/>
          </p:nvSpPr>
          <p:spPr bwMode="auto">
            <a:xfrm rot="10800000">
              <a:off x="3527027" y="5431899"/>
              <a:ext cx="172203" cy="94561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8" name="楕円 607">
              <a:extLst>
                <a:ext uri="{FF2B5EF4-FFF2-40B4-BE49-F238E27FC236}">
                  <a16:creationId xmlns:a16="http://schemas.microsoft.com/office/drawing/2014/main" id="{11B62C1C-4D76-456E-AE22-448E8C26F459}"/>
                </a:ext>
              </a:extLst>
            </p:cNvPr>
            <p:cNvSpPr/>
            <p:nvPr/>
          </p:nvSpPr>
          <p:spPr bwMode="auto">
            <a:xfrm>
              <a:off x="3393810" y="5012695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09" name="フリーフォーム: 図形 608">
              <a:extLst>
                <a:ext uri="{FF2B5EF4-FFF2-40B4-BE49-F238E27FC236}">
                  <a16:creationId xmlns:a16="http://schemas.microsoft.com/office/drawing/2014/main" id="{C22F5200-881A-41EB-96AB-6D2E9339C237}"/>
                </a:ext>
              </a:extLst>
            </p:cNvPr>
            <p:cNvSpPr/>
            <p:nvPr/>
          </p:nvSpPr>
          <p:spPr bwMode="auto">
            <a:xfrm>
              <a:off x="3382141" y="4975288"/>
              <a:ext cx="497390" cy="514940"/>
            </a:xfrm>
            <a:custGeom>
              <a:avLst/>
              <a:gdLst>
                <a:gd name="connsiteX0" fmla="*/ 248567 w 497390"/>
                <a:gd name="connsiteY0" fmla="*/ 207330 h 514940"/>
                <a:gd name="connsiteX1" fmla="*/ 70531 w 497390"/>
                <a:gd name="connsiteY1" fmla="*/ 222760 h 514940"/>
                <a:gd name="connsiteX2" fmla="*/ 54417 w 497390"/>
                <a:gd name="connsiteY2" fmla="*/ 227423 h 514940"/>
                <a:gd name="connsiteX3" fmla="*/ 45383 w 497390"/>
                <a:gd name="connsiteY3" fmla="*/ 270648 h 514940"/>
                <a:gd name="connsiteX4" fmla="*/ 47668 w 497390"/>
                <a:gd name="connsiteY4" fmla="*/ 292551 h 514940"/>
                <a:gd name="connsiteX5" fmla="*/ 48314 w 497390"/>
                <a:gd name="connsiteY5" fmla="*/ 302493 h 514940"/>
                <a:gd name="connsiteX6" fmla="*/ 48943 w 497390"/>
                <a:gd name="connsiteY6" fmla="*/ 304760 h 514940"/>
                <a:gd name="connsiteX7" fmla="*/ 49513 w 497390"/>
                <a:gd name="connsiteY7" fmla="*/ 310219 h 514940"/>
                <a:gd name="connsiteX8" fmla="*/ 56414 w 497390"/>
                <a:gd name="connsiteY8" fmla="*/ 331698 h 514940"/>
                <a:gd name="connsiteX9" fmla="*/ 84524 w 497390"/>
                <a:gd name="connsiteY9" fmla="*/ 433037 h 514940"/>
                <a:gd name="connsiteX10" fmla="*/ 100415 w 497390"/>
                <a:gd name="connsiteY10" fmla="*/ 468178 h 514940"/>
                <a:gd name="connsiteX11" fmla="*/ 153925 w 497390"/>
                <a:gd name="connsiteY11" fmla="*/ 476296 h 514940"/>
                <a:gd name="connsiteX12" fmla="*/ 248638 w 497390"/>
                <a:gd name="connsiteY12" fmla="*/ 480963 h 514940"/>
                <a:gd name="connsiteX13" fmla="*/ 343351 w 497390"/>
                <a:gd name="connsiteY13" fmla="*/ 476296 h 514940"/>
                <a:gd name="connsiteX14" fmla="*/ 398438 w 497390"/>
                <a:gd name="connsiteY14" fmla="*/ 467939 h 514940"/>
                <a:gd name="connsiteX15" fmla="*/ 414221 w 497390"/>
                <a:gd name="connsiteY15" fmla="*/ 433037 h 514940"/>
                <a:gd name="connsiteX16" fmla="*/ 450431 w 497390"/>
                <a:gd name="connsiteY16" fmla="*/ 302493 h 514940"/>
                <a:gd name="connsiteX17" fmla="*/ 451572 w 497390"/>
                <a:gd name="connsiteY17" fmla="*/ 284906 h 514940"/>
                <a:gd name="connsiteX18" fmla="*/ 450668 w 497390"/>
                <a:gd name="connsiteY18" fmla="*/ 282372 h 514940"/>
                <a:gd name="connsiteX19" fmla="*/ 451893 w 497390"/>
                <a:gd name="connsiteY19" fmla="*/ 270648 h 514940"/>
                <a:gd name="connsiteX20" fmla="*/ 442868 w 497390"/>
                <a:gd name="connsiteY20" fmla="*/ 227467 h 514940"/>
                <a:gd name="connsiteX21" fmla="*/ 426602 w 497390"/>
                <a:gd name="connsiteY21" fmla="*/ 222760 h 514940"/>
                <a:gd name="connsiteX22" fmla="*/ 248567 w 497390"/>
                <a:gd name="connsiteY22" fmla="*/ 207330 h 514940"/>
                <a:gd name="connsiteX23" fmla="*/ 248625 w 497390"/>
                <a:gd name="connsiteY23" fmla="*/ 0 h 514940"/>
                <a:gd name="connsiteX24" fmla="*/ 497250 w 497390"/>
                <a:gd name="connsiteY24" fmla="*/ 248625 h 514940"/>
                <a:gd name="connsiteX25" fmla="*/ 495753 w 497390"/>
                <a:gd name="connsiteY25" fmla="*/ 263471 h 514940"/>
                <a:gd name="connsiteX26" fmla="*/ 496858 w 497390"/>
                <a:gd name="connsiteY26" fmla="*/ 266680 h 514940"/>
                <a:gd name="connsiteX27" fmla="*/ 495462 w 497390"/>
                <a:gd name="connsiteY27" fmla="*/ 288949 h 514940"/>
                <a:gd name="connsiteX28" fmla="*/ 451169 w 497390"/>
                <a:gd name="connsiteY28" fmla="*/ 454253 h 514940"/>
                <a:gd name="connsiteX29" fmla="*/ 431863 w 497390"/>
                <a:gd name="connsiteY29" fmla="*/ 498448 h 514940"/>
                <a:gd name="connsiteX30" fmla="*/ 364479 w 497390"/>
                <a:gd name="connsiteY30" fmla="*/ 509031 h 514940"/>
                <a:gd name="connsiteX31" fmla="*/ 248625 w 497390"/>
                <a:gd name="connsiteY31" fmla="*/ 514940 h 514940"/>
                <a:gd name="connsiteX32" fmla="*/ 132771 w 497390"/>
                <a:gd name="connsiteY32" fmla="*/ 509031 h 514940"/>
                <a:gd name="connsiteX33" fmla="*/ 67316 w 497390"/>
                <a:gd name="connsiteY33" fmla="*/ 498751 h 514940"/>
                <a:gd name="connsiteX34" fmla="*/ 47878 w 497390"/>
                <a:gd name="connsiteY34" fmla="*/ 454253 h 514940"/>
                <a:gd name="connsiteX35" fmla="*/ 13494 w 497390"/>
                <a:gd name="connsiteY35" fmla="*/ 325931 h 514940"/>
                <a:gd name="connsiteX36" fmla="*/ 5051 w 497390"/>
                <a:gd name="connsiteY36" fmla="*/ 298732 h 514940"/>
                <a:gd name="connsiteX37" fmla="*/ 4355 w 497390"/>
                <a:gd name="connsiteY37" fmla="*/ 291821 h 514940"/>
                <a:gd name="connsiteX38" fmla="*/ 3585 w 497390"/>
                <a:gd name="connsiteY38" fmla="*/ 288949 h 514940"/>
                <a:gd name="connsiteX39" fmla="*/ 2796 w 497390"/>
                <a:gd name="connsiteY39" fmla="*/ 276360 h 514940"/>
                <a:gd name="connsiteX40" fmla="*/ 0 w 497390"/>
                <a:gd name="connsiteY40" fmla="*/ 248625 h 514940"/>
                <a:gd name="connsiteX41" fmla="*/ 248625 w 497390"/>
                <a:gd name="connsiteY41" fmla="*/ 0 h 51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97390" h="514940">
                  <a:moveTo>
                    <a:pt x="248567" y="207330"/>
                  </a:moveTo>
                  <a:cubicBezTo>
                    <a:pt x="185414" y="207330"/>
                    <a:pt x="125251" y="212824"/>
                    <a:pt x="70531" y="222760"/>
                  </a:cubicBezTo>
                  <a:lnTo>
                    <a:pt x="54417" y="227423"/>
                  </a:lnTo>
                  <a:lnTo>
                    <a:pt x="45383" y="270648"/>
                  </a:lnTo>
                  <a:lnTo>
                    <a:pt x="47668" y="292551"/>
                  </a:lnTo>
                  <a:lnTo>
                    <a:pt x="48314" y="302493"/>
                  </a:lnTo>
                  <a:lnTo>
                    <a:pt x="48943" y="304760"/>
                  </a:lnTo>
                  <a:lnTo>
                    <a:pt x="49513" y="310219"/>
                  </a:lnTo>
                  <a:lnTo>
                    <a:pt x="56414" y="331698"/>
                  </a:lnTo>
                  <a:lnTo>
                    <a:pt x="84524" y="433037"/>
                  </a:lnTo>
                  <a:lnTo>
                    <a:pt x="100415" y="468178"/>
                  </a:lnTo>
                  <a:lnTo>
                    <a:pt x="153925" y="476296"/>
                  </a:lnTo>
                  <a:cubicBezTo>
                    <a:pt x="184518" y="479356"/>
                    <a:pt x="216194" y="480963"/>
                    <a:pt x="248638" y="480963"/>
                  </a:cubicBezTo>
                  <a:cubicBezTo>
                    <a:pt x="281081" y="480963"/>
                    <a:pt x="312757" y="479356"/>
                    <a:pt x="343351" y="476296"/>
                  </a:cubicBezTo>
                  <a:lnTo>
                    <a:pt x="398438" y="467939"/>
                  </a:lnTo>
                  <a:lnTo>
                    <a:pt x="414221" y="433037"/>
                  </a:lnTo>
                  <a:lnTo>
                    <a:pt x="450431" y="302493"/>
                  </a:lnTo>
                  <a:cubicBezTo>
                    <a:pt x="452072" y="296575"/>
                    <a:pt x="452395" y="290615"/>
                    <a:pt x="451572" y="284906"/>
                  </a:cubicBezTo>
                  <a:lnTo>
                    <a:pt x="450668" y="282372"/>
                  </a:lnTo>
                  <a:lnTo>
                    <a:pt x="451893" y="270648"/>
                  </a:lnTo>
                  <a:lnTo>
                    <a:pt x="442868" y="227467"/>
                  </a:lnTo>
                  <a:lnTo>
                    <a:pt x="426602" y="222760"/>
                  </a:lnTo>
                  <a:cubicBezTo>
                    <a:pt x="371881" y="212824"/>
                    <a:pt x="311718" y="207330"/>
                    <a:pt x="248567" y="207330"/>
                  </a:cubicBezTo>
                  <a:close/>
                  <a:moveTo>
                    <a:pt x="248625" y="0"/>
                  </a:moveTo>
                  <a:cubicBezTo>
                    <a:pt x="385937" y="0"/>
                    <a:pt x="497250" y="111313"/>
                    <a:pt x="497250" y="248625"/>
                  </a:cubicBezTo>
                  <a:lnTo>
                    <a:pt x="495753" y="263471"/>
                  </a:lnTo>
                  <a:lnTo>
                    <a:pt x="496858" y="266680"/>
                  </a:lnTo>
                  <a:cubicBezTo>
                    <a:pt x="497864" y="273909"/>
                    <a:pt x="497470" y="281455"/>
                    <a:pt x="495462" y="288949"/>
                  </a:cubicBezTo>
                  <a:lnTo>
                    <a:pt x="451169" y="454253"/>
                  </a:lnTo>
                  <a:lnTo>
                    <a:pt x="431863" y="498448"/>
                  </a:lnTo>
                  <a:lnTo>
                    <a:pt x="364479" y="509031"/>
                  </a:lnTo>
                  <a:cubicBezTo>
                    <a:pt x="327057" y="512905"/>
                    <a:pt x="288311" y="514940"/>
                    <a:pt x="248625" y="514940"/>
                  </a:cubicBezTo>
                  <a:cubicBezTo>
                    <a:pt x="208939" y="514940"/>
                    <a:pt x="170193" y="512905"/>
                    <a:pt x="132771" y="509031"/>
                  </a:cubicBezTo>
                  <a:lnTo>
                    <a:pt x="67316" y="498751"/>
                  </a:lnTo>
                  <a:lnTo>
                    <a:pt x="47878" y="454253"/>
                  </a:lnTo>
                  <a:lnTo>
                    <a:pt x="13494" y="325931"/>
                  </a:lnTo>
                  <a:lnTo>
                    <a:pt x="5051" y="298732"/>
                  </a:lnTo>
                  <a:lnTo>
                    <a:pt x="4355" y="291821"/>
                  </a:lnTo>
                  <a:lnTo>
                    <a:pt x="3585" y="288949"/>
                  </a:lnTo>
                  <a:lnTo>
                    <a:pt x="2796" y="276360"/>
                  </a:lnTo>
                  <a:lnTo>
                    <a:pt x="0" y="248625"/>
                  </a:lnTo>
                  <a:cubicBezTo>
                    <a:pt x="0" y="111313"/>
                    <a:pt x="111313" y="0"/>
                    <a:pt x="248625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10" name="フリーフォーム: 図形 609">
              <a:extLst>
                <a:ext uri="{FF2B5EF4-FFF2-40B4-BE49-F238E27FC236}">
                  <a16:creationId xmlns:a16="http://schemas.microsoft.com/office/drawing/2014/main" id="{A953ECED-43A4-4E7A-8277-295B5E64A772}"/>
                </a:ext>
              </a:extLst>
            </p:cNvPr>
            <p:cNvSpPr/>
            <p:nvPr/>
          </p:nvSpPr>
          <p:spPr bwMode="auto">
            <a:xfrm>
              <a:off x="3359743" y="5142625"/>
              <a:ext cx="501998" cy="353616"/>
            </a:xfrm>
            <a:custGeom>
              <a:avLst/>
              <a:gdLst>
                <a:gd name="connsiteX0" fmla="*/ 350616 w 501998"/>
                <a:gd name="connsiteY0" fmla="*/ 254426 h 353616"/>
                <a:gd name="connsiteX1" fmla="*/ 338811 w 501998"/>
                <a:gd name="connsiteY1" fmla="*/ 328509 h 353616"/>
                <a:gd name="connsiteX2" fmla="*/ 358297 w 501998"/>
                <a:gd name="connsiteY2" fmla="*/ 327562 h 353616"/>
                <a:gd name="connsiteX3" fmla="*/ 422025 w 501998"/>
                <a:gd name="connsiteY3" fmla="*/ 318028 h 353616"/>
                <a:gd name="connsiteX4" fmla="*/ 433942 w 501998"/>
                <a:gd name="connsiteY4" fmla="*/ 254426 h 353616"/>
                <a:gd name="connsiteX5" fmla="*/ 261369 w 501998"/>
                <a:gd name="connsiteY5" fmla="*/ 254426 h 353616"/>
                <a:gd name="connsiteX6" fmla="*/ 261369 w 501998"/>
                <a:gd name="connsiteY6" fmla="*/ 332272 h 353616"/>
                <a:gd name="connsiteX7" fmla="*/ 317650 w 501998"/>
                <a:gd name="connsiteY7" fmla="*/ 329537 h 353616"/>
                <a:gd name="connsiteX8" fmla="*/ 329619 w 501998"/>
                <a:gd name="connsiteY8" fmla="*/ 254426 h 353616"/>
                <a:gd name="connsiteX9" fmla="*/ 169139 w 501998"/>
                <a:gd name="connsiteY9" fmla="*/ 254426 h 353616"/>
                <a:gd name="connsiteX10" fmla="*/ 181118 w 501998"/>
                <a:gd name="connsiteY10" fmla="*/ 329601 h 353616"/>
                <a:gd name="connsiteX11" fmla="*/ 240632 w 501998"/>
                <a:gd name="connsiteY11" fmla="*/ 332493 h 353616"/>
                <a:gd name="connsiteX12" fmla="*/ 240632 w 501998"/>
                <a:gd name="connsiteY12" fmla="*/ 254426 h 353616"/>
                <a:gd name="connsiteX13" fmla="*/ 64882 w 501998"/>
                <a:gd name="connsiteY13" fmla="*/ 254426 h 353616"/>
                <a:gd name="connsiteX14" fmla="*/ 77258 w 501998"/>
                <a:gd name="connsiteY14" fmla="*/ 318301 h 353616"/>
                <a:gd name="connsiteX15" fmla="*/ 139161 w 501998"/>
                <a:gd name="connsiteY15" fmla="*/ 327562 h 353616"/>
                <a:gd name="connsiteX16" fmla="*/ 159956 w 501998"/>
                <a:gd name="connsiteY16" fmla="*/ 328572 h 353616"/>
                <a:gd name="connsiteX17" fmla="*/ 148140 w 501998"/>
                <a:gd name="connsiteY17" fmla="*/ 254426 h 353616"/>
                <a:gd name="connsiteX18" fmla="*/ 359316 w 501998"/>
                <a:gd name="connsiteY18" fmla="*/ 199838 h 353616"/>
                <a:gd name="connsiteX19" fmla="*/ 353921 w 501998"/>
                <a:gd name="connsiteY19" fmla="*/ 233689 h 353616"/>
                <a:gd name="connsiteX20" fmla="*/ 437827 w 501998"/>
                <a:gd name="connsiteY20" fmla="*/ 233689 h 353616"/>
                <a:gd name="connsiteX21" fmla="*/ 444169 w 501998"/>
                <a:gd name="connsiteY21" fmla="*/ 199838 h 353616"/>
                <a:gd name="connsiteX22" fmla="*/ 261369 w 501998"/>
                <a:gd name="connsiteY22" fmla="*/ 199838 h 353616"/>
                <a:gd name="connsiteX23" fmla="*/ 261369 w 501998"/>
                <a:gd name="connsiteY23" fmla="*/ 233689 h 353616"/>
                <a:gd name="connsiteX24" fmla="*/ 332923 w 501998"/>
                <a:gd name="connsiteY24" fmla="*/ 233689 h 353616"/>
                <a:gd name="connsiteX25" fmla="*/ 338318 w 501998"/>
                <a:gd name="connsiteY25" fmla="*/ 199838 h 353616"/>
                <a:gd name="connsiteX26" fmla="*/ 160440 w 501998"/>
                <a:gd name="connsiteY26" fmla="*/ 199838 h 353616"/>
                <a:gd name="connsiteX27" fmla="*/ 165834 w 501998"/>
                <a:gd name="connsiteY27" fmla="*/ 233689 h 353616"/>
                <a:gd name="connsiteX28" fmla="*/ 240632 w 501998"/>
                <a:gd name="connsiteY28" fmla="*/ 233689 h 353616"/>
                <a:gd name="connsiteX29" fmla="*/ 240632 w 501998"/>
                <a:gd name="connsiteY29" fmla="*/ 199838 h 353616"/>
                <a:gd name="connsiteX30" fmla="*/ 54306 w 501998"/>
                <a:gd name="connsiteY30" fmla="*/ 199838 h 353616"/>
                <a:gd name="connsiteX31" fmla="*/ 60865 w 501998"/>
                <a:gd name="connsiteY31" fmla="*/ 233689 h 353616"/>
                <a:gd name="connsiteX32" fmla="*/ 144836 w 501998"/>
                <a:gd name="connsiteY32" fmla="*/ 233689 h 353616"/>
                <a:gd name="connsiteX33" fmla="*/ 139442 w 501998"/>
                <a:gd name="connsiteY33" fmla="*/ 199838 h 353616"/>
                <a:gd name="connsiteX34" fmla="*/ 248646 w 501998"/>
                <a:gd name="connsiteY34" fmla="*/ 20730 h 353616"/>
                <a:gd name="connsiteX35" fmla="*/ 42687 w 501998"/>
                <a:gd name="connsiteY35" fmla="*/ 38332 h 353616"/>
                <a:gd name="connsiteX36" fmla="*/ 24045 w 501998"/>
                <a:gd name="connsiteY36" fmla="*/ 43652 h 353616"/>
                <a:gd name="connsiteX37" fmla="*/ 50288 w 501998"/>
                <a:gd name="connsiteY37" fmla="*/ 179101 h 353616"/>
                <a:gd name="connsiteX38" fmla="*/ 448055 w 501998"/>
                <a:gd name="connsiteY38" fmla="*/ 179101 h 353616"/>
                <a:gd name="connsiteX39" fmla="*/ 473423 w 501998"/>
                <a:gd name="connsiteY39" fmla="*/ 43702 h 353616"/>
                <a:gd name="connsiteX40" fmla="*/ 454606 w 501998"/>
                <a:gd name="connsiteY40" fmla="*/ 38332 h 353616"/>
                <a:gd name="connsiteX41" fmla="*/ 248646 w 501998"/>
                <a:gd name="connsiteY41" fmla="*/ 20730 h 353616"/>
                <a:gd name="connsiteX42" fmla="*/ 250901 w 501998"/>
                <a:gd name="connsiteY42" fmla="*/ 0 h 353616"/>
                <a:gd name="connsiteX43" fmla="*/ 480978 w 501998"/>
                <a:gd name="connsiteY43" fmla="*/ 19940 h 353616"/>
                <a:gd name="connsiteX44" fmla="*/ 501998 w 501998"/>
                <a:gd name="connsiteY44" fmla="*/ 26024 h 353616"/>
                <a:gd name="connsiteX45" fmla="*/ 444581 w 501998"/>
                <a:gd name="connsiteY45" fmla="*/ 336785 h 353616"/>
                <a:gd name="connsiteX46" fmla="*/ 373391 w 501998"/>
                <a:gd name="connsiteY46" fmla="*/ 347585 h 353616"/>
                <a:gd name="connsiteX47" fmla="*/ 250994 w 501998"/>
                <a:gd name="connsiteY47" fmla="*/ 353616 h 353616"/>
                <a:gd name="connsiteX48" fmla="*/ 128595 w 501998"/>
                <a:gd name="connsiteY48" fmla="*/ 347585 h 353616"/>
                <a:gd name="connsiteX49" fmla="*/ 59444 w 501998"/>
                <a:gd name="connsiteY49" fmla="*/ 337094 h 353616"/>
                <a:gd name="connsiteX50" fmla="*/ 0 w 501998"/>
                <a:gd name="connsiteY50" fmla="*/ 25967 h 353616"/>
                <a:gd name="connsiteX51" fmla="*/ 20824 w 501998"/>
                <a:gd name="connsiteY51" fmla="*/ 19940 h 353616"/>
                <a:gd name="connsiteX52" fmla="*/ 250901 w 501998"/>
                <a:gd name="connsiteY52" fmla="*/ 0 h 35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1998" h="353616">
                  <a:moveTo>
                    <a:pt x="350616" y="254426"/>
                  </a:moveTo>
                  <a:lnTo>
                    <a:pt x="338811" y="328509"/>
                  </a:lnTo>
                  <a:lnTo>
                    <a:pt x="358297" y="327562"/>
                  </a:lnTo>
                  <a:lnTo>
                    <a:pt x="422025" y="318028"/>
                  </a:lnTo>
                  <a:lnTo>
                    <a:pt x="433942" y="254426"/>
                  </a:lnTo>
                  <a:close/>
                  <a:moveTo>
                    <a:pt x="261369" y="254426"/>
                  </a:moveTo>
                  <a:lnTo>
                    <a:pt x="261369" y="332272"/>
                  </a:lnTo>
                  <a:lnTo>
                    <a:pt x="317650" y="329537"/>
                  </a:lnTo>
                  <a:lnTo>
                    <a:pt x="329619" y="254426"/>
                  </a:lnTo>
                  <a:close/>
                  <a:moveTo>
                    <a:pt x="169139" y="254426"/>
                  </a:moveTo>
                  <a:lnTo>
                    <a:pt x="181118" y="329601"/>
                  </a:lnTo>
                  <a:lnTo>
                    <a:pt x="240632" y="332493"/>
                  </a:lnTo>
                  <a:lnTo>
                    <a:pt x="240632" y="254426"/>
                  </a:lnTo>
                  <a:close/>
                  <a:moveTo>
                    <a:pt x="64882" y="254426"/>
                  </a:moveTo>
                  <a:lnTo>
                    <a:pt x="77258" y="318301"/>
                  </a:lnTo>
                  <a:lnTo>
                    <a:pt x="139161" y="327562"/>
                  </a:lnTo>
                  <a:lnTo>
                    <a:pt x="159956" y="328572"/>
                  </a:lnTo>
                  <a:lnTo>
                    <a:pt x="148140" y="254426"/>
                  </a:lnTo>
                  <a:close/>
                  <a:moveTo>
                    <a:pt x="359316" y="199838"/>
                  </a:moveTo>
                  <a:lnTo>
                    <a:pt x="353921" y="233689"/>
                  </a:lnTo>
                  <a:lnTo>
                    <a:pt x="437827" y="233689"/>
                  </a:lnTo>
                  <a:lnTo>
                    <a:pt x="444169" y="199838"/>
                  </a:lnTo>
                  <a:close/>
                  <a:moveTo>
                    <a:pt x="261369" y="199838"/>
                  </a:moveTo>
                  <a:lnTo>
                    <a:pt x="261369" y="233689"/>
                  </a:lnTo>
                  <a:lnTo>
                    <a:pt x="332923" y="233689"/>
                  </a:lnTo>
                  <a:lnTo>
                    <a:pt x="338318" y="199838"/>
                  </a:lnTo>
                  <a:close/>
                  <a:moveTo>
                    <a:pt x="160440" y="199838"/>
                  </a:moveTo>
                  <a:lnTo>
                    <a:pt x="165834" y="233689"/>
                  </a:lnTo>
                  <a:lnTo>
                    <a:pt x="240632" y="233689"/>
                  </a:lnTo>
                  <a:lnTo>
                    <a:pt x="240632" y="199838"/>
                  </a:lnTo>
                  <a:close/>
                  <a:moveTo>
                    <a:pt x="54306" y="199838"/>
                  </a:moveTo>
                  <a:lnTo>
                    <a:pt x="60865" y="233689"/>
                  </a:lnTo>
                  <a:lnTo>
                    <a:pt x="144836" y="233689"/>
                  </a:lnTo>
                  <a:lnTo>
                    <a:pt x="139442" y="199838"/>
                  </a:lnTo>
                  <a:close/>
                  <a:moveTo>
                    <a:pt x="248646" y="20730"/>
                  </a:moveTo>
                  <a:cubicBezTo>
                    <a:pt x="175589" y="20730"/>
                    <a:pt x="105990" y="26997"/>
                    <a:pt x="42687" y="38332"/>
                  </a:cubicBezTo>
                  <a:lnTo>
                    <a:pt x="24045" y="43652"/>
                  </a:lnTo>
                  <a:lnTo>
                    <a:pt x="50288" y="179101"/>
                  </a:lnTo>
                  <a:lnTo>
                    <a:pt x="448055" y="179101"/>
                  </a:lnTo>
                  <a:lnTo>
                    <a:pt x="473423" y="43702"/>
                  </a:lnTo>
                  <a:lnTo>
                    <a:pt x="454606" y="38332"/>
                  </a:lnTo>
                  <a:cubicBezTo>
                    <a:pt x="391302" y="26997"/>
                    <a:pt x="321703" y="20730"/>
                    <a:pt x="248646" y="20730"/>
                  </a:cubicBezTo>
                  <a:close/>
                  <a:moveTo>
                    <a:pt x="250901" y="0"/>
                  </a:moveTo>
                  <a:cubicBezTo>
                    <a:pt x="332513" y="0"/>
                    <a:pt x="410261" y="7100"/>
                    <a:pt x="480978" y="19940"/>
                  </a:cubicBezTo>
                  <a:lnTo>
                    <a:pt x="501998" y="26024"/>
                  </a:lnTo>
                  <a:lnTo>
                    <a:pt x="444581" y="336785"/>
                  </a:lnTo>
                  <a:lnTo>
                    <a:pt x="373391" y="347585"/>
                  </a:lnTo>
                  <a:cubicBezTo>
                    <a:pt x="333856" y="351540"/>
                    <a:pt x="292920" y="353616"/>
                    <a:pt x="250994" y="353616"/>
                  </a:cubicBezTo>
                  <a:cubicBezTo>
                    <a:pt x="209067" y="353616"/>
                    <a:pt x="168131" y="351540"/>
                    <a:pt x="128595" y="347585"/>
                  </a:cubicBezTo>
                  <a:lnTo>
                    <a:pt x="59444" y="337094"/>
                  </a:lnTo>
                  <a:lnTo>
                    <a:pt x="0" y="25967"/>
                  </a:lnTo>
                  <a:lnTo>
                    <a:pt x="20824" y="19940"/>
                  </a:lnTo>
                  <a:cubicBezTo>
                    <a:pt x="91540" y="7100"/>
                    <a:pt x="169289" y="0"/>
                    <a:pt x="25090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11" name="グループ化 610">
            <a:extLst>
              <a:ext uri="{FF2B5EF4-FFF2-40B4-BE49-F238E27FC236}">
                <a16:creationId xmlns:a16="http://schemas.microsoft.com/office/drawing/2014/main" id="{817B11F0-A457-4656-AEFB-6EA2B499C286}"/>
              </a:ext>
            </a:extLst>
          </p:cNvPr>
          <p:cNvGrpSpPr/>
          <p:nvPr/>
        </p:nvGrpSpPr>
        <p:grpSpPr>
          <a:xfrm>
            <a:off x="4412203" y="342004"/>
            <a:ext cx="615777" cy="887326"/>
            <a:chOff x="541243" y="342004"/>
            <a:chExt cx="615777" cy="887326"/>
          </a:xfrm>
        </p:grpSpPr>
        <p:sp>
          <p:nvSpPr>
            <p:cNvPr id="612" name="四角形: 上の 2 つの角を丸める 5">
              <a:extLst>
                <a:ext uri="{FF2B5EF4-FFF2-40B4-BE49-F238E27FC236}">
                  <a16:creationId xmlns:a16="http://schemas.microsoft.com/office/drawing/2014/main" id="{30C9D569-8B2C-4DF8-9663-83C80166ECBB}"/>
                </a:ext>
              </a:extLst>
            </p:cNvPr>
            <p:cNvSpPr/>
            <p:nvPr/>
          </p:nvSpPr>
          <p:spPr bwMode="auto">
            <a:xfrm>
              <a:off x="541243" y="795344"/>
              <a:ext cx="615777" cy="433986"/>
            </a:xfrm>
            <a:custGeom>
              <a:avLst/>
              <a:gdLst>
                <a:gd name="connsiteX0" fmla="*/ 81949 w 615777"/>
                <a:gd name="connsiteY0" fmla="*/ 0 h 431604"/>
                <a:gd name="connsiteX1" fmla="*/ 533828 w 615777"/>
                <a:gd name="connsiteY1" fmla="*/ 0 h 431604"/>
                <a:gd name="connsiteX2" fmla="*/ 615777 w 615777"/>
                <a:gd name="connsiteY2" fmla="*/ 81949 h 431604"/>
                <a:gd name="connsiteX3" fmla="*/ 615777 w 615777"/>
                <a:gd name="connsiteY3" fmla="*/ 431604 h 431604"/>
                <a:gd name="connsiteX4" fmla="*/ 615777 w 615777"/>
                <a:gd name="connsiteY4" fmla="*/ 431604 h 431604"/>
                <a:gd name="connsiteX5" fmla="*/ 0 w 615777"/>
                <a:gd name="connsiteY5" fmla="*/ 431604 h 431604"/>
                <a:gd name="connsiteX6" fmla="*/ 0 w 615777"/>
                <a:gd name="connsiteY6" fmla="*/ 431604 h 431604"/>
                <a:gd name="connsiteX7" fmla="*/ 0 w 615777"/>
                <a:gd name="connsiteY7" fmla="*/ 81949 h 431604"/>
                <a:gd name="connsiteX8" fmla="*/ 81949 w 615777"/>
                <a:gd name="connsiteY8" fmla="*/ 0 h 431604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615777 w 615777"/>
                <a:gd name="connsiteY4" fmla="*/ 431604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107156 w 615777"/>
                <a:gd name="connsiteY5" fmla="*/ 433985 h 433985"/>
                <a:gd name="connsiteX6" fmla="*/ 0 w 615777"/>
                <a:gd name="connsiteY6" fmla="*/ 81949 h 433985"/>
                <a:gd name="connsiteX7" fmla="*/ 81949 w 615777"/>
                <a:gd name="connsiteY7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6"/>
                <a:gd name="connsiteX1" fmla="*/ 533828 w 615777"/>
                <a:gd name="connsiteY1" fmla="*/ 0 h 433986"/>
                <a:gd name="connsiteX2" fmla="*/ 615777 w 615777"/>
                <a:gd name="connsiteY2" fmla="*/ 81949 h 433986"/>
                <a:gd name="connsiteX3" fmla="*/ 494334 w 615777"/>
                <a:gd name="connsiteY3" fmla="*/ 433986 h 433986"/>
                <a:gd name="connsiteX4" fmla="*/ 107156 w 615777"/>
                <a:gd name="connsiteY4" fmla="*/ 433985 h 433986"/>
                <a:gd name="connsiteX5" fmla="*/ 0 w 615777"/>
                <a:gd name="connsiteY5" fmla="*/ 81949 h 433986"/>
                <a:gd name="connsiteX6" fmla="*/ 81949 w 615777"/>
                <a:gd name="connsiteY6" fmla="*/ 0 h 43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5777" h="433986">
                  <a:moveTo>
                    <a:pt x="81949" y="0"/>
                  </a:moveTo>
                  <a:lnTo>
                    <a:pt x="533828" y="0"/>
                  </a:lnTo>
                  <a:cubicBezTo>
                    <a:pt x="579087" y="0"/>
                    <a:pt x="615777" y="36690"/>
                    <a:pt x="615777" y="81949"/>
                  </a:cubicBezTo>
                  <a:lnTo>
                    <a:pt x="494334" y="433986"/>
                  </a:lnTo>
                  <a:lnTo>
                    <a:pt x="107156" y="433985"/>
                  </a:lnTo>
                  <a:lnTo>
                    <a:pt x="0" y="81949"/>
                  </a:lnTo>
                  <a:cubicBezTo>
                    <a:pt x="0" y="36690"/>
                    <a:pt x="36690" y="0"/>
                    <a:pt x="81949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13" name="二等辺三角形 612">
              <a:extLst>
                <a:ext uri="{FF2B5EF4-FFF2-40B4-BE49-F238E27FC236}">
                  <a16:creationId xmlns:a16="http://schemas.microsoft.com/office/drawing/2014/main" id="{0881BF92-3C7C-4825-B6A2-CCD08ED601D3}"/>
                </a:ext>
              </a:extLst>
            </p:cNvPr>
            <p:cNvSpPr/>
            <p:nvPr/>
          </p:nvSpPr>
          <p:spPr bwMode="auto">
            <a:xfrm rot="10800000">
              <a:off x="765422" y="798615"/>
              <a:ext cx="172203" cy="94561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14" name="楕円 613">
              <a:extLst>
                <a:ext uri="{FF2B5EF4-FFF2-40B4-BE49-F238E27FC236}">
                  <a16:creationId xmlns:a16="http://schemas.microsoft.com/office/drawing/2014/main" id="{311A6745-519E-44A0-BD12-073C27E4080C}"/>
                </a:ext>
              </a:extLst>
            </p:cNvPr>
            <p:cNvSpPr/>
            <p:nvPr/>
          </p:nvSpPr>
          <p:spPr bwMode="auto">
            <a:xfrm>
              <a:off x="632205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15" name="フリーフォーム: 図形 614">
              <a:extLst>
                <a:ext uri="{FF2B5EF4-FFF2-40B4-BE49-F238E27FC236}">
                  <a16:creationId xmlns:a16="http://schemas.microsoft.com/office/drawing/2014/main" id="{5E42A12B-174B-40E1-8E93-F56188EBF312}"/>
                </a:ext>
              </a:extLst>
            </p:cNvPr>
            <p:cNvSpPr/>
            <p:nvPr/>
          </p:nvSpPr>
          <p:spPr bwMode="auto">
            <a:xfrm>
              <a:off x="600506" y="342004"/>
              <a:ext cx="497390" cy="514940"/>
            </a:xfrm>
            <a:custGeom>
              <a:avLst/>
              <a:gdLst>
                <a:gd name="connsiteX0" fmla="*/ 248567 w 497390"/>
                <a:gd name="connsiteY0" fmla="*/ 207330 h 514940"/>
                <a:gd name="connsiteX1" fmla="*/ 70531 w 497390"/>
                <a:gd name="connsiteY1" fmla="*/ 222760 h 514940"/>
                <a:gd name="connsiteX2" fmla="*/ 54417 w 497390"/>
                <a:gd name="connsiteY2" fmla="*/ 227423 h 514940"/>
                <a:gd name="connsiteX3" fmla="*/ 45383 w 497390"/>
                <a:gd name="connsiteY3" fmla="*/ 270648 h 514940"/>
                <a:gd name="connsiteX4" fmla="*/ 47668 w 497390"/>
                <a:gd name="connsiteY4" fmla="*/ 292551 h 514940"/>
                <a:gd name="connsiteX5" fmla="*/ 48314 w 497390"/>
                <a:gd name="connsiteY5" fmla="*/ 302493 h 514940"/>
                <a:gd name="connsiteX6" fmla="*/ 48943 w 497390"/>
                <a:gd name="connsiteY6" fmla="*/ 304760 h 514940"/>
                <a:gd name="connsiteX7" fmla="*/ 49513 w 497390"/>
                <a:gd name="connsiteY7" fmla="*/ 310219 h 514940"/>
                <a:gd name="connsiteX8" fmla="*/ 56414 w 497390"/>
                <a:gd name="connsiteY8" fmla="*/ 331698 h 514940"/>
                <a:gd name="connsiteX9" fmla="*/ 84524 w 497390"/>
                <a:gd name="connsiteY9" fmla="*/ 433037 h 514940"/>
                <a:gd name="connsiteX10" fmla="*/ 100415 w 497390"/>
                <a:gd name="connsiteY10" fmla="*/ 468178 h 514940"/>
                <a:gd name="connsiteX11" fmla="*/ 153925 w 497390"/>
                <a:gd name="connsiteY11" fmla="*/ 476296 h 514940"/>
                <a:gd name="connsiteX12" fmla="*/ 248638 w 497390"/>
                <a:gd name="connsiteY12" fmla="*/ 480963 h 514940"/>
                <a:gd name="connsiteX13" fmla="*/ 343351 w 497390"/>
                <a:gd name="connsiteY13" fmla="*/ 476296 h 514940"/>
                <a:gd name="connsiteX14" fmla="*/ 398438 w 497390"/>
                <a:gd name="connsiteY14" fmla="*/ 467939 h 514940"/>
                <a:gd name="connsiteX15" fmla="*/ 414221 w 497390"/>
                <a:gd name="connsiteY15" fmla="*/ 433037 h 514940"/>
                <a:gd name="connsiteX16" fmla="*/ 450431 w 497390"/>
                <a:gd name="connsiteY16" fmla="*/ 302493 h 514940"/>
                <a:gd name="connsiteX17" fmla="*/ 451572 w 497390"/>
                <a:gd name="connsiteY17" fmla="*/ 284906 h 514940"/>
                <a:gd name="connsiteX18" fmla="*/ 450668 w 497390"/>
                <a:gd name="connsiteY18" fmla="*/ 282372 h 514940"/>
                <a:gd name="connsiteX19" fmla="*/ 451893 w 497390"/>
                <a:gd name="connsiteY19" fmla="*/ 270648 h 514940"/>
                <a:gd name="connsiteX20" fmla="*/ 442868 w 497390"/>
                <a:gd name="connsiteY20" fmla="*/ 227467 h 514940"/>
                <a:gd name="connsiteX21" fmla="*/ 426602 w 497390"/>
                <a:gd name="connsiteY21" fmla="*/ 222760 h 514940"/>
                <a:gd name="connsiteX22" fmla="*/ 248567 w 497390"/>
                <a:gd name="connsiteY22" fmla="*/ 207330 h 514940"/>
                <a:gd name="connsiteX23" fmla="*/ 248625 w 497390"/>
                <a:gd name="connsiteY23" fmla="*/ 0 h 514940"/>
                <a:gd name="connsiteX24" fmla="*/ 497250 w 497390"/>
                <a:gd name="connsiteY24" fmla="*/ 248625 h 514940"/>
                <a:gd name="connsiteX25" fmla="*/ 495753 w 497390"/>
                <a:gd name="connsiteY25" fmla="*/ 263471 h 514940"/>
                <a:gd name="connsiteX26" fmla="*/ 496858 w 497390"/>
                <a:gd name="connsiteY26" fmla="*/ 266680 h 514940"/>
                <a:gd name="connsiteX27" fmla="*/ 495462 w 497390"/>
                <a:gd name="connsiteY27" fmla="*/ 288949 h 514940"/>
                <a:gd name="connsiteX28" fmla="*/ 451169 w 497390"/>
                <a:gd name="connsiteY28" fmla="*/ 454253 h 514940"/>
                <a:gd name="connsiteX29" fmla="*/ 431863 w 497390"/>
                <a:gd name="connsiteY29" fmla="*/ 498448 h 514940"/>
                <a:gd name="connsiteX30" fmla="*/ 364479 w 497390"/>
                <a:gd name="connsiteY30" fmla="*/ 509031 h 514940"/>
                <a:gd name="connsiteX31" fmla="*/ 248625 w 497390"/>
                <a:gd name="connsiteY31" fmla="*/ 514940 h 514940"/>
                <a:gd name="connsiteX32" fmla="*/ 132771 w 497390"/>
                <a:gd name="connsiteY32" fmla="*/ 509031 h 514940"/>
                <a:gd name="connsiteX33" fmla="*/ 67316 w 497390"/>
                <a:gd name="connsiteY33" fmla="*/ 498751 h 514940"/>
                <a:gd name="connsiteX34" fmla="*/ 47878 w 497390"/>
                <a:gd name="connsiteY34" fmla="*/ 454253 h 514940"/>
                <a:gd name="connsiteX35" fmla="*/ 13494 w 497390"/>
                <a:gd name="connsiteY35" fmla="*/ 325931 h 514940"/>
                <a:gd name="connsiteX36" fmla="*/ 5051 w 497390"/>
                <a:gd name="connsiteY36" fmla="*/ 298732 h 514940"/>
                <a:gd name="connsiteX37" fmla="*/ 4355 w 497390"/>
                <a:gd name="connsiteY37" fmla="*/ 291821 h 514940"/>
                <a:gd name="connsiteX38" fmla="*/ 3585 w 497390"/>
                <a:gd name="connsiteY38" fmla="*/ 288949 h 514940"/>
                <a:gd name="connsiteX39" fmla="*/ 2796 w 497390"/>
                <a:gd name="connsiteY39" fmla="*/ 276360 h 514940"/>
                <a:gd name="connsiteX40" fmla="*/ 0 w 497390"/>
                <a:gd name="connsiteY40" fmla="*/ 248625 h 514940"/>
                <a:gd name="connsiteX41" fmla="*/ 248625 w 497390"/>
                <a:gd name="connsiteY41" fmla="*/ 0 h 51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97390" h="514940">
                  <a:moveTo>
                    <a:pt x="248567" y="207330"/>
                  </a:moveTo>
                  <a:cubicBezTo>
                    <a:pt x="185414" y="207330"/>
                    <a:pt x="125251" y="212824"/>
                    <a:pt x="70531" y="222760"/>
                  </a:cubicBezTo>
                  <a:lnTo>
                    <a:pt x="54417" y="227423"/>
                  </a:lnTo>
                  <a:lnTo>
                    <a:pt x="45383" y="270648"/>
                  </a:lnTo>
                  <a:lnTo>
                    <a:pt x="47668" y="292551"/>
                  </a:lnTo>
                  <a:lnTo>
                    <a:pt x="48314" y="302493"/>
                  </a:lnTo>
                  <a:lnTo>
                    <a:pt x="48943" y="304760"/>
                  </a:lnTo>
                  <a:lnTo>
                    <a:pt x="49513" y="310219"/>
                  </a:lnTo>
                  <a:lnTo>
                    <a:pt x="56414" y="331698"/>
                  </a:lnTo>
                  <a:lnTo>
                    <a:pt x="84524" y="433037"/>
                  </a:lnTo>
                  <a:lnTo>
                    <a:pt x="100415" y="468178"/>
                  </a:lnTo>
                  <a:lnTo>
                    <a:pt x="153925" y="476296"/>
                  </a:lnTo>
                  <a:cubicBezTo>
                    <a:pt x="184518" y="479356"/>
                    <a:pt x="216194" y="480963"/>
                    <a:pt x="248638" y="480963"/>
                  </a:cubicBezTo>
                  <a:cubicBezTo>
                    <a:pt x="281081" y="480963"/>
                    <a:pt x="312757" y="479356"/>
                    <a:pt x="343351" y="476296"/>
                  </a:cubicBezTo>
                  <a:lnTo>
                    <a:pt x="398438" y="467939"/>
                  </a:lnTo>
                  <a:lnTo>
                    <a:pt x="414221" y="433037"/>
                  </a:lnTo>
                  <a:lnTo>
                    <a:pt x="450431" y="302493"/>
                  </a:lnTo>
                  <a:cubicBezTo>
                    <a:pt x="452072" y="296575"/>
                    <a:pt x="452395" y="290615"/>
                    <a:pt x="451572" y="284906"/>
                  </a:cubicBezTo>
                  <a:lnTo>
                    <a:pt x="450668" y="282372"/>
                  </a:lnTo>
                  <a:lnTo>
                    <a:pt x="451893" y="270648"/>
                  </a:lnTo>
                  <a:lnTo>
                    <a:pt x="442868" y="227467"/>
                  </a:lnTo>
                  <a:lnTo>
                    <a:pt x="426602" y="222760"/>
                  </a:lnTo>
                  <a:cubicBezTo>
                    <a:pt x="371881" y="212824"/>
                    <a:pt x="311718" y="207330"/>
                    <a:pt x="248567" y="207330"/>
                  </a:cubicBezTo>
                  <a:close/>
                  <a:moveTo>
                    <a:pt x="248625" y="0"/>
                  </a:moveTo>
                  <a:cubicBezTo>
                    <a:pt x="385937" y="0"/>
                    <a:pt x="497250" y="111313"/>
                    <a:pt x="497250" y="248625"/>
                  </a:cubicBezTo>
                  <a:lnTo>
                    <a:pt x="495753" y="263471"/>
                  </a:lnTo>
                  <a:lnTo>
                    <a:pt x="496858" y="266680"/>
                  </a:lnTo>
                  <a:cubicBezTo>
                    <a:pt x="497864" y="273909"/>
                    <a:pt x="497470" y="281455"/>
                    <a:pt x="495462" y="288949"/>
                  </a:cubicBezTo>
                  <a:lnTo>
                    <a:pt x="451169" y="454253"/>
                  </a:lnTo>
                  <a:lnTo>
                    <a:pt x="431863" y="498448"/>
                  </a:lnTo>
                  <a:lnTo>
                    <a:pt x="364479" y="509031"/>
                  </a:lnTo>
                  <a:cubicBezTo>
                    <a:pt x="327057" y="512905"/>
                    <a:pt x="288311" y="514940"/>
                    <a:pt x="248625" y="514940"/>
                  </a:cubicBezTo>
                  <a:cubicBezTo>
                    <a:pt x="208939" y="514940"/>
                    <a:pt x="170193" y="512905"/>
                    <a:pt x="132771" y="509031"/>
                  </a:cubicBezTo>
                  <a:lnTo>
                    <a:pt x="67316" y="498751"/>
                  </a:lnTo>
                  <a:lnTo>
                    <a:pt x="47878" y="454253"/>
                  </a:lnTo>
                  <a:lnTo>
                    <a:pt x="13494" y="325931"/>
                  </a:lnTo>
                  <a:lnTo>
                    <a:pt x="5051" y="298732"/>
                  </a:lnTo>
                  <a:lnTo>
                    <a:pt x="4355" y="291821"/>
                  </a:lnTo>
                  <a:lnTo>
                    <a:pt x="3585" y="288949"/>
                  </a:lnTo>
                  <a:lnTo>
                    <a:pt x="2796" y="276360"/>
                  </a:lnTo>
                  <a:lnTo>
                    <a:pt x="0" y="248625"/>
                  </a:lnTo>
                  <a:cubicBezTo>
                    <a:pt x="0" y="111313"/>
                    <a:pt x="111313" y="0"/>
                    <a:pt x="248625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16" name="フリーフォーム: 図形 615">
              <a:extLst>
                <a:ext uri="{FF2B5EF4-FFF2-40B4-BE49-F238E27FC236}">
                  <a16:creationId xmlns:a16="http://schemas.microsoft.com/office/drawing/2014/main" id="{D8BC7F07-C5B5-429C-8CA5-617C1C0D4E55}"/>
                </a:ext>
              </a:extLst>
            </p:cNvPr>
            <p:cNvSpPr/>
            <p:nvPr/>
          </p:nvSpPr>
          <p:spPr bwMode="auto">
            <a:xfrm>
              <a:off x="598138" y="509341"/>
              <a:ext cx="501998" cy="353616"/>
            </a:xfrm>
            <a:custGeom>
              <a:avLst/>
              <a:gdLst>
                <a:gd name="connsiteX0" fmla="*/ 350616 w 501998"/>
                <a:gd name="connsiteY0" fmla="*/ 254426 h 353616"/>
                <a:gd name="connsiteX1" fmla="*/ 338811 w 501998"/>
                <a:gd name="connsiteY1" fmla="*/ 328509 h 353616"/>
                <a:gd name="connsiteX2" fmla="*/ 358297 w 501998"/>
                <a:gd name="connsiteY2" fmla="*/ 327562 h 353616"/>
                <a:gd name="connsiteX3" fmla="*/ 422025 w 501998"/>
                <a:gd name="connsiteY3" fmla="*/ 318028 h 353616"/>
                <a:gd name="connsiteX4" fmla="*/ 433942 w 501998"/>
                <a:gd name="connsiteY4" fmla="*/ 254426 h 353616"/>
                <a:gd name="connsiteX5" fmla="*/ 261369 w 501998"/>
                <a:gd name="connsiteY5" fmla="*/ 254426 h 353616"/>
                <a:gd name="connsiteX6" fmla="*/ 261369 w 501998"/>
                <a:gd name="connsiteY6" fmla="*/ 332272 h 353616"/>
                <a:gd name="connsiteX7" fmla="*/ 317650 w 501998"/>
                <a:gd name="connsiteY7" fmla="*/ 329537 h 353616"/>
                <a:gd name="connsiteX8" fmla="*/ 329619 w 501998"/>
                <a:gd name="connsiteY8" fmla="*/ 254426 h 353616"/>
                <a:gd name="connsiteX9" fmla="*/ 169139 w 501998"/>
                <a:gd name="connsiteY9" fmla="*/ 254426 h 353616"/>
                <a:gd name="connsiteX10" fmla="*/ 181118 w 501998"/>
                <a:gd name="connsiteY10" fmla="*/ 329601 h 353616"/>
                <a:gd name="connsiteX11" fmla="*/ 240632 w 501998"/>
                <a:gd name="connsiteY11" fmla="*/ 332493 h 353616"/>
                <a:gd name="connsiteX12" fmla="*/ 240632 w 501998"/>
                <a:gd name="connsiteY12" fmla="*/ 254426 h 353616"/>
                <a:gd name="connsiteX13" fmla="*/ 64882 w 501998"/>
                <a:gd name="connsiteY13" fmla="*/ 254426 h 353616"/>
                <a:gd name="connsiteX14" fmla="*/ 77258 w 501998"/>
                <a:gd name="connsiteY14" fmla="*/ 318301 h 353616"/>
                <a:gd name="connsiteX15" fmla="*/ 139161 w 501998"/>
                <a:gd name="connsiteY15" fmla="*/ 327562 h 353616"/>
                <a:gd name="connsiteX16" fmla="*/ 159956 w 501998"/>
                <a:gd name="connsiteY16" fmla="*/ 328572 h 353616"/>
                <a:gd name="connsiteX17" fmla="*/ 148140 w 501998"/>
                <a:gd name="connsiteY17" fmla="*/ 254426 h 353616"/>
                <a:gd name="connsiteX18" fmla="*/ 359316 w 501998"/>
                <a:gd name="connsiteY18" fmla="*/ 199838 h 353616"/>
                <a:gd name="connsiteX19" fmla="*/ 353921 w 501998"/>
                <a:gd name="connsiteY19" fmla="*/ 233689 h 353616"/>
                <a:gd name="connsiteX20" fmla="*/ 437827 w 501998"/>
                <a:gd name="connsiteY20" fmla="*/ 233689 h 353616"/>
                <a:gd name="connsiteX21" fmla="*/ 444169 w 501998"/>
                <a:gd name="connsiteY21" fmla="*/ 199838 h 353616"/>
                <a:gd name="connsiteX22" fmla="*/ 261369 w 501998"/>
                <a:gd name="connsiteY22" fmla="*/ 199838 h 353616"/>
                <a:gd name="connsiteX23" fmla="*/ 261369 w 501998"/>
                <a:gd name="connsiteY23" fmla="*/ 233689 h 353616"/>
                <a:gd name="connsiteX24" fmla="*/ 332923 w 501998"/>
                <a:gd name="connsiteY24" fmla="*/ 233689 h 353616"/>
                <a:gd name="connsiteX25" fmla="*/ 338318 w 501998"/>
                <a:gd name="connsiteY25" fmla="*/ 199838 h 353616"/>
                <a:gd name="connsiteX26" fmla="*/ 160440 w 501998"/>
                <a:gd name="connsiteY26" fmla="*/ 199838 h 353616"/>
                <a:gd name="connsiteX27" fmla="*/ 165834 w 501998"/>
                <a:gd name="connsiteY27" fmla="*/ 233689 h 353616"/>
                <a:gd name="connsiteX28" fmla="*/ 240632 w 501998"/>
                <a:gd name="connsiteY28" fmla="*/ 233689 h 353616"/>
                <a:gd name="connsiteX29" fmla="*/ 240632 w 501998"/>
                <a:gd name="connsiteY29" fmla="*/ 199838 h 353616"/>
                <a:gd name="connsiteX30" fmla="*/ 54306 w 501998"/>
                <a:gd name="connsiteY30" fmla="*/ 199838 h 353616"/>
                <a:gd name="connsiteX31" fmla="*/ 60865 w 501998"/>
                <a:gd name="connsiteY31" fmla="*/ 233689 h 353616"/>
                <a:gd name="connsiteX32" fmla="*/ 144836 w 501998"/>
                <a:gd name="connsiteY32" fmla="*/ 233689 h 353616"/>
                <a:gd name="connsiteX33" fmla="*/ 139442 w 501998"/>
                <a:gd name="connsiteY33" fmla="*/ 199838 h 353616"/>
                <a:gd name="connsiteX34" fmla="*/ 248646 w 501998"/>
                <a:gd name="connsiteY34" fmla="*/ 20730 h 353616"/>
                <a:gd name="connsiteX35" fmla="*/ 42687 w 501998"/>
                <a:gd name="connsiteY35" fmla="*/ 38332 h 353616"/>
                <a:gd name="connsiteX36" fmla="*/ 24045 w 501998"/>
                <a:gd name="connsiteY36" fmla="*/ 43652 h 353616"/>
                <a:gd name="connsiteX37" fmla="*/ 50288 w 501998"/>
                <a:gd name="connsiteY37" fmla="*/ 179101 h 353616"/>
                <a:gd name="connsiteX38" fmla="*/ 448055 w 501998"/>
                <a:gd name="connsiteY38" fmla="*/ 179101 h 353616"/>
                <a:gd name="connsiteX39" fmla="*/ 473423 w 501998"/>
                <a:gd name="connsiteY39" fmla="*/ 43702 h 353616"/>
                <a:gd name="connsiteX40" fmla="*/ 454606 w 501998"/>
                <a:gd name="connsiteY40" fmla="*/ 38332 h 353616"/>
                <a:gd name="connsiteX41" fmla="*/ 248646 w 501998"/>
                <a:gd name="connsiteY41" fmla="*/ 20730 h 353616"/>
                <a:gd name="connsiteX42" fmla="*/ 250901 w 501998"/>
                <a:gd name="connsiteY42" fmla="*/ 0 h 353616"/>
                <a:gd name="connsiteX43" fmla="*/ 480978 w 501998"/>
                <a:gd name="connsiteY43" fmla="*/ 19940 h 353616"/>
                <a:gd name="connsiteX44" fmla="*/ 501998 w 501998"/>
                <a:gd name="connsiteY44" fmla="*/ 26024 h 353616"/>
                <a:gd name="connsiteX45" fmla="*/ 444581 w 501998"/>
                <a:gd name="connsiteY45" fmla="*/ 336785 h 353616"/>
                <a:gd name="connsiteX46" fmla="*/ 373391 w 501998"/>
                <a:gd name="connsiteY46" fmla="*/ 347585 h 353616"/>
                <a:gd name="connsiteX47" fmla="*/ 250994 w 501998"/>
                <a:gd name="connsiteY47" fmla="*/ 353616 h 353616"/>
                <a:gd name="connsiteX48" fmla="*/ 128595 w 501998"/>
                <a:gd name="connsiteY48" fmla="*/ 347585 h 353616"/>
                <a:gd name="connsiteX49" fmla="*/ 59444 w 501998"/>
                <a:gd name="connsiteY49" fmla="*/ 337094 h 353616"/>
                <a:gd name="connsiteX50" fmla="*/ 0 w 501998"/>
                <a:gd name="connsiteY50" fmla="*/ 25967 h 353616"/>
                <a:gd name="connsiteX51" fmla="*/ 20824 w 501998"/>
                <a:gd name="connsiteY51" fmla="*/ 19940 h 353616"/>
                <a:gd name="connsiteX52" fmla="*/ 250901 w 501998"/>
                <a:gd name="connsiteY52" fmla="*/ 0 h 35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1998" h="353616">
                  <a:moveTo>
                    <a:pt x="350616" y="254426"/>
                  </a:moveTo>
                  <a:lnTo>
                    <a:pt x="338811" y="328509"/>
                  </a:lnTo>
                  <a:lnTo>
                    <a:pt x="358297" y="327562"/>
                  </a:lnTo>
                  <a:lnTo>
                    <a:pt x="422025" y="318028"/>
                  </a:lnTo>
                  <a:lnTo>
                    <a:pt x="433942" y="254426"/>
                  </a:lnTo>
                  <a:close/>
                  <a:moveTo>
                    <a:pt x="261369" y="254426"/>
                  </a:moveTo>
                  <a:lnTo>
                    <a:pt x="261369" y="332272"/>
                  </a:lnTo>
                  <a:lnTo>
                    <a:pt x="317650" y="329537"/>
                  </a:lnTo>
                  <a:lnTo>
                    <a:pt x="329619" y="254426"/>
                  </a:lnTo>
                  <a:close/>
                  <a:moveTo>
                    <a:pt x="169139" y="254426"/>
                  </a:moveTo>
                  <a:lnTo>
                    <a:pt x="181118" y="329601"/>
                  </a:lnTo>
                  <a:lnTo>
                    <a:pt x="240632" y="332493"/>
                  </a:lnTo>
                  <a:lnTo>
                    <a:pt x="240632" y="254426"/>
                  </a:lnTo>
                  <a:close/>
                  <a:moveTo>
                    <a:pt x="64882" y="254426"/>
                  </a:moveTo>
                  <a:lnTo>
                    <a:pt x="77258" y="318301"/>
                  </a:lnTo>
                  <a:lnTo>
                    <a:pt x="139161" y="327562"/>
                  </a:lnTo>
                  <a:lnTo>
                    <a:pt x="159956" y="328572"/>
                  </a:lnTo>
                  <a:lnTo>
                    <a:pt x="148140" y="254426"/>
                  </a:lnTo>
                  <a:close/>
                  <a:moveTo>
                    <a:pt x="359316" y="199838"/>
                  </a:moveTo>
                  <a:lnTo>
                    <a:pt x="353921" y="233689"/>
                  </a:lnTo>
                  <a:lnTo>
                    <a:pt x="437827" y="233689"/>
                  </a:lnTo>
                  <a:lnTo>
                    <a:pt x="444169" y="199838"/>
                  </a:lnTo>
                  <a:close/>
                  <a:moveTo>
                    <a:pt x="261369" y="199838"/>
                  </a:moveTo>
                  <a:lnTo>
                    <a:pt x="261369" y="233689"/>
                  </a:lnTo>
                  <a:lnTo>
                    <a:pt x="332923" y="233689"/>
                  </a:lnTo>
                  <a:lnTo>
                    <a:pt x="338318" y="199838"/>
                  </a:lnTo>
                  <a:close/>
                  <a:moveTo>
                    <a:pt x="160440" y="199838"/>
                  </a:moveTo>
                  <a:lnTo>
                    <a:pt x="165834" y="233689"/>
                  </a:lnTo>
                  <a:lnTo>
                    <a:pt x="240632" y="233689"/>
                  </a:lnTo>
                  <a:lnTo>
                    <a:pt x="240632" y="199838"/>
                  </a:lnTo>
                  <a:close/>
                  <a:moveTo>
                    <a:pt x="54306" y="199838"/>
                  </a:moveTo>
                  <a:lnTo>
                    <a:pt x="60865" y="233689"/>
                  </a:lnTo>
                  <a:lnTo>
                    <a:pt x="144836" y="233689"/>
                  </a:lnTo>
                  <a:lnTo>
                    <a:pt x="139442" y="199838"/>
                  </a:lnTo>
                  <a:close/>
                  <a:moveTo>
                    <a:pt x="248646" y="20730"/>
                  </a:moveTo>
                  <a:cubicBezTo>
                    <a:pt x="175589" y="20730"/>
                    <a:pt x="105990" y="26997"/>
                    <a:pt x="42687" y="38332"/>
                  </a:cubicBezTo>
                  <a:lnTo>
                    <a:pt x="24045" y="43652"/>
                  </a:lnTo>
                  <a:lnTo>
                    <a:pt x="50288" y="179101"/>
                  </a:lnTo>
                  <a:lnTo>
                    <a:pt x="448055" y="179101"/>
                  </a:lnTo>
                  <a:lnTo>
                    <a:pt x="473423" y="43702"/>
                  </a:lnTo>
                  <a:lnTo>
                    <a:pt x="454606" y="38332"/>
                  </a:lnTo>
                  <a:cubicBezTo>
                    <a:pt x="391302" y="26997"/>
                    <a:pt x="321703" y="20730"/>
                    <a:pt x="248646" y="20730"/>
                  </a:cubicBezTo>
                  <a:close/>
                  <a:moveTo>
                    <a:pt x="250901" y="0"/>
                  </a:moveTo>
                  <a:cubicBezTo>
                    <a:pt x="332513" y="0"/>
                    <a:pt x="410261" y="7100"/>
                    <a:pt x="480978" y="19940"/>
                  </a:cubicBezTo>
                  <a:lnTo>
                    <a:pt x="501998" y="26024"/>
                  </a:lnTo>
                  <a:lnTo>
                    <a:pt x="444581" y="336785"/>
                  </a:lnTo>
                  <a:lnTo>
                    <a:pt x="373391" y="347585"/>
                  </a:lnTo>
                  <a:cubicBezTo>
                    <a:pt x="333856" y="351540"/>
                    <a:pt x="292920" y="353616"/>
                    <a:pt x="250994" y="353616"/>
                  </a:cubicBezTo>
                  <a:cubicBezTo>
                    <a:pt x="209067" y="353616"/>
                    <a:pt x="168131" y="351540"/>
                    <a:pt x="128595" y="347585"/>
                  </a:cubicBezTo>
                  <a:lnTo>
                    <a:pt x="59444" y="337094"/>
                  </a:lnTo>
                  <a:lnTo>
                    <a:pt x="0" y="25967"/>
                  </a:lnTo>
                  <a:lnTo>
                    <a:pt x="20824" y="19940"/>
                  </a:lnTo>
                  <a:cubicBezTo>
                    <a:pt x="91540" y="7100"/>
                    <a:pt x="169289" y="0"/>
                    <a:pt x="25090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17" name="グループ化 616">
            <a:extLst>
              <a:ext uri="{FF2B5EF4-FFF2-40B4-BE49-F238E27FC236}">
                <a16:creationId xmlns:a16="http://schemas.microsoft.com/office/drawing/2014/main" id="{B32E7499-7CF1-44EE-BE6D-10F63E3C34E4}"/>
              </a:ext>
            </a:extLst>
          </p:cNvPr>
          <p:cNvGrpSpPr/>
          <p:nvPr/>
        </p:nvGrpSpPr>
        <p:grpSpPr>
          <a:xfrm>
            <a:off x="5187285" y="342004"/>
            <a:ext cx="749403" cy="887326"/>
            <a:chOff x="1316325" y="342004"/>
            <a:chExt cx="749403" cy="887326"/>
          </a:xfrm>
        </p:grpSpPr>
        <p:sp>
          <p:nvSpPr>
            <p:cNvPr id="618" name="四角形: 上の 2 つの角を丸める 5">
              <a:extLst>
                <a:ext uri="{FF2B5EF4-FFF2-40B4-BE49-F238E27FC236}">
                  <a16:creationId xmlns:a16="http://schemas.microsoft.com/office/drawing/2014/main" id="{381F934B-6DE4-4338-989D-2FAB8C866CF3}"/>
                </a:ext>
              </a:extLst>
            </p:cNvPr>
            <p:cNvSpPr/>
            <p:nvPr/>
          </p:nvSpPr>
          <p:spPr bwMode="auto">
            <a:xfrm>
              <a:off x="1379158" y="795344"/>
              <a:ext cx="615777" cy="433986"/>
            </a:xfrm>
            <a:custGeom>
              <a:avLst/>
              <a:gdLst>
                <a:gd name="connsiteX0" fmla="*/ 81949 w 615777"/>
                <a:gd name="connsiteY0" fmla="*/ 0 h 431604"/>
                <a:gd name="connsiteX1" fmla="*/ 533828 w 615777"/>
                <a:gd name="connsiteY1" fmla="*/ 0 h 431604"/>
                <a:gd name="connsiteX2" fmla="*/ 615777 w 615777"/>
                <a:gd name="connsiteY2" fmla="*/ 81949 h 431604"/>
                <a:gd name="connsiteX3" fmla="*/ 615777 w 615777"/>
                <a:gd name="connsiteY3" fmla="*/ 431604 h 431604"/>
                <a:gd name="connsiteX4" fmla="*/ 615777 w 615777"/>
                <a:gd name="connsiteY4" fmla="*/ 431604 h 431604"/>
                <a:gd name="connsiteX5" fmla="*/ 0 w 615777"/>
                <a:gd name="connsiteY5" fmla="*/ 431604 h 431604"/>
                <a:gd name="connsiteX6" fmla="*/ 0 w 615777"/>
                <a:gd name="connsiteY6" fmla="*/ 431604 h 431604"/>
                <a:gd name="connsiteX7" fmla="*/ 0 w 615777"/>
                <a:gd name="connsiteY7" fmla="*/ 81949 h 431604"/>
                <a:gd name="connsiteX8" fmla="*/ 81949 w 615777"/>
                <a:gd name="connsiteY8" fmla="*/ 0 h 431604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615777 w 615777"/>
                <a:gd name="connsiteY4" fmla="*/ 431604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107156 w 615777"/>
                <a:gd name="connsiteY5" fmla="*/ 433985 h 433985"/>
                <a:gd name="connsiteX6" fmla="*/ 0 w 615777"/>
                <a:gd name="connsiteY6" fmla="*/ 81949 h 433985"/>
                <a:gd name="connsiteX7" fmla="*/ 81949 w 615777"/>
                <a:gd name="connsiteY7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6"/>
                <a:gd name="connsiteX1" fmla="*/ 533828 w 615777"/>
                <a:gd name="connsiteY1" fmla="*/ 0 h 433986"/>
                <a:gd name="connsiteX2" fmla="*/ 615777 w 615777"/>
                <a:gd name="connsiteY2" fmla="*/ 81949 h 433986"/>
                <a:gd name="connsiteX3" fmla="*/ 494334 w 615777"/>
                <a:gd name="connsiteY3" fmla="*/ 433986 h 433986"/>
                <a:gd name="connsiteX4" fmla="*/ 107156 w 615777"/>
                <a:gd name="connsiteY4" fmla="*/ 433985 h 433986"/>
                <a:gd name="connsiteX5" fmla="*/ 0 w 615777"/>
                <a:gd name="connsiteY5" fmla="*/ 81949 h 433986"/>
                <a:gd name="connsiteX6" fmla="*/ 81949 w 615777"/>
                <a:gd name="connsiteY6" fmla="*/ 0 h 43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5777" h="433986">
                  <a:moveTo>
                    <a:pt x="81949" y="0"/>
                  </a:moveTo>
                  <a:lnTo>
                    <a:pt x="533828" y="0"/>
                  </a:lnTo>
                  <a:cubicBezTo>
                    <a:pt x="579087" y="0"/>
                    <a:pt x="615777" y="36690"/>
                    <a:pt x="615777" y="81949"/>
                  </a:cubicBezTo>
                  <a:lnTo>
                    <a:pt x="494334" y="433986"/>
                  </a:lnTo>
                  <a:lnTo>
                    <a:pt x="107156" y="433985"/>
                  </a:lnTo>
                  <a:lnTo>
                    <a:pt x="0" y="81949"/>
                  </a:lnTo>
                  <a:cubicBezTo>
                    <a:pt x="0" y="36690"/>
                    <a:pt x="36690" y="0"/>
                    <a:pt x="81949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19" name="楕円 618">
              <a:extLst>
                <a:ext uri="{FF2B5EF4-FFF2-40B4-BE49-F238E27FC236}">
                  <a16:creationId xmlns:a16="http://schemas.microsoft.com/office/drawing/2014/main" id="{450C065F-09B8-4A51-90FE-01205847AA74}"/>
                </a:ext>
              </a:extLst>
            </p:cNvPr>
            <p:cNvSpPr/>
            <p:nvPr/>
          </p:nvSpPr>
          <p:spPr bwMode="auto">
            <a:xfrm>
              <a:off x="1753474" y="753396"/>
              <a:ext cx="312254" cy="139780"/>
            </a:xfrm>
            <a:prstGeom prst="ellipse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0" name="楕円 619">
              <a:extLst>
                <a:ext uri="{FF2B5EF4-FFF2-40B4-BE49-F238E27FC236}">
                  <a16:creationId xmlns:a16="http://schemas.microsoft.com/office/drawing/2014/main" id="{6C54D305-1F73-4FDD-8147-D65060DD5767}"/>
                </a:ext>
              </a:extLst>
            </p:cNvPr>
            <p:cNvSpPr/>
            <p:nvPr/>
          </p:nvSpPr>
          <p:spPr bwMode="auto">
            <a:xfrm>
              <a:off x="1316325" y="753396"/>
              <a:ext cx="312254" cy="139780"/>
            </a:xfrm>
            <a:prstGeom prst="ellipse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1" name="二等辺三角形 620">
              <a:extLst>
                <a:ext uri="{FF2B5EF4-FFF2-40B4-BE49-F238E27FC236}">
                  <a16:creationId xmlns:a16="http://schemas.microsoft.com/office/drawing/2014/main" id="{4B49A278-0CC7-4D43-9ADF-8666207771E6}"/>
                </a:ext>
              </a:extLst>
            </p:cNvPr>
            <p:cNvSpPr/>
            <p:nvPr/>
          </p:nvSpPr>
          <p:spPr bwMode="auto">
            <a:xfrm rot="10800000">
              <a:off x="1603337" y="798615"/>
              <a:ext cx="172203" cy="94561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2" name="楕円 621">
              <a:extLst>
                <a:ext uri="{FF2B5EF4-FFF2-40B4-BE49-F238E27FC236}">
                  <a16:creationId xmlns:a16="http://schemas.microsoft.com/office/drawing/2014/main" id="{8741BB26-01FC-40EA-9B8E-8EE052DADA77}"/>
                </a:ext>
              </a:extLst>
            </p:cNvPr>
            <p:cNvSpPr/>
            <p:nvPr/>
          </p:nvSpPr>
          <p:spPr bwMode="auto">
            <a:xfrm>
              <a:off x="1470120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23" name="フリーフォーム: 図形 622">
              <a:extLst>
                <a:ext uri="{FF2B5EF4-FFF2-40B4-BE49-F238E27FC236}">
                  <a16:creationId xmlns:a16="http://schemas.microsoft.com/office/drawing/2014/main" id="{C2511435-DDAD-40CE-BBF9-46169B6CEE5C}"/>
                </a:ext>
              </a:extLst>
            </p:cNvPr>
            <p:cNvSpPr/>
            <p:nvPr/>
          </p:nvSpPr>
          <p:spPr bwMode="auto">
            <a:xfrm>
              <a:off x="1438421" y="342004"/>
              <a:ext cx="497390" cy="514940"/>
            </a:xfrm>
            <a:custGeom>
              <a:avLst/>
              <a:gdLst>
                <a:gd name="connsiteX0" fmla="*/ 248567 w 497390"/>
                <a:gd name="connsiteY0" fmla="*/ 207330 h 514940"/>
                <a:gd name="connsiteX1" fmla="*/ 70531 w 497390"/>
                <a:gd name="connsiteY1" fmla="*/ 222760 h 514940"/>
                <a:gd name="connsiteX2" fmla="*/ 54417 w 497390"/>
                <a:gd name="connsiteY2" fmla="*/ 227423 h 514940"/>
                <a:gd name="connsiteX3" fmla="*/ 45383 w 497390"/>
                <a:gd name="connsiteY3" fmla="*/ 270648 h 514940"/>
                <a:gd name="connsiteX4" fmla="*/ 47668 w 497390"/>
                <a:gd name="connsiteY4" fmla="*/ 292551 h 514940"/>
                <a:gd name="connsiteX5" fmla="*/ 48314 w 497390"/>
                <a:gd name="connsiteY5" fmla="*/ 302493 h 514940"/>
                <a:gd name="connsiteX6" fmla="*/ 48943 w 497390"/>
                <a:gd name="connsiteY6" fmla="*/ 304760 h 514940"/>
                <a:gd name="connsiteX7" fmla="*/ 49513 w 497390"/>
                <a:gd name="connsiteY7" fmla="*/ 310219 h 514940"/>
                <a:gd name="connsiteX8" fmla="*/ 56414 w 497390"/>
                <a:gd name="connsiteY8" fmla="*/ 331698 h 514940"/>
                <a:gd name="connsiteX9" fmla="*/ 84524 w 497390"/>
                <a:gd name="connsiteY9" fmla="*/ 433037 h 514940"/>
                <a:gd name="connsiteX10" fmla="*/ 100415 w 497390"/>
                <a:gd name="connsiteY10" fmla="*/ 468178 h 514940"/>
                <a:gd name="connsiteX11" fmla="*/ 153925 w 497390"/>
                <a:gd name="connsiteY11" fmla="*/ 476296 h 514940"/>
                <a:gd name="connsiteX12" fmla="*/ 248638 w 497390"/>
                <a:gd name="connsiteY12" fmla="*/ 480963 h 514940"/>
                <a:gd name="connsiteX13" fmla="*/ 343351 w 497390"/>
                <a:gd name="connsiteY13" fmla="*/ 476296 h 514940"/>
                <a:gd name="connsiteX14" fmla="*/ 398438 w 497390"/>
                <a:gd name="connsiteY14" fmla="*/ 467939 h 514940"/>
                <a:gd name="connsiteX15" fmla="*/ 414221 w 497390"/>
                <a:gd name="connsiteY15" fmla="*/ 433037 h 514940"/>
                <a:gd name="connsiteX16" fmla="*/ 450431 w 497390"/>
                <a:gd name="connsiteY16" fmla="*/ 302493 h 514940"/>
                <a:gd name="connsiteX17" fmla="*/ 451572 w 497390"/>
                <a:gd name="connsiteY17" fmla="*/ 284906 h 514940"/>
                <a:gd name="connsiteX18" fmla="*/ 450668 w 497390"/>
                <a:gd name="connsiteY18" fmla="*/ 282372 h 514940"/>
                <a:gd name="connsiteX19" fmla="*/ 451893 w 497390"/>
                <a:gd name="connsiteY19" fmla="*/ 270648 h 514940"/>
                <a:gd name="connsiteX20" fmla="*/ 442868 w 497390"/>
                <a:gd name="connsiteY20" fmla="*/ 227467 h 514940"/>
                <a:gd name="connsiteX21" fmla="*/ 426602 w 497390"/>
                <a:gd name="connsiteY21" fmla="*/ 222760 h 514940"/>
                <a:gd name="connsiteX22" fmla="*/ 248567 w 497390"/>
                <a:gd name="connsiteY22" fmla="*/ 207330 h 514940"/>
                <a:gd name="connsiteX23" fmla="*/ 248625 w 497390"/>
                <a:gd name="connsiteY23" fmla="*/ 0 h 514940"/>
                <a:gd name="connsiteX24" fmla="*/ 497250 w 497390"/>
                <a:gd name="connsiteY24" fmla="*/ 248625 h 514940"/>
                <a:gd name="connsiteX25" fmla="*/ 495753 w 497390"/>
                <a:gd name="connsiteY25" fmla="*/ 263471 h 514940"/>
                <a:gd name="connsiteX26" fmla="*/ 496858 w 497390"/>
                <a:gd name="connsiteY26" fmla="*/ 266680 h 514940"/>
                <a:gd name="connsiteX27" fmla="*/ 495462 w 497390"/>
                <a:gd name="connsiteY27" fmla="*/ 288949 h 514940"/>
                <a:gd name="connsiteX28" fmla="*/ 451169 w 497390"/>
                <a:gd name="connsiteY28" fmla="*/ 454253 h 514940"/>
                <a:gd name="connsiteX29" fmla="*/ 431863 w 497390"/>
                <a:gd name="connsiteY29" fmla="*/ 498448 h 514940"/>
                <a:gd name="connsiteX30" fmla="*/ 364479 w 497390"/>
                <a:gd name="connsiteY30" fmla="*/ 509031 h 514940"/>
                <a:gd name="connsiteX31" fmla="*/ 248625 w 497390"/>
                <a:gd name="connsiteY31" fmla="*/ 514940 h 514940"/>
                <a:gd name="connsiteX32" fmla="*/ 132771 w 497390"/>
                <a:gd name="connsiteY32" fmla="*/ 509031 h 514940"/>
                <a:gd name="connsiteX33" fmla="*/ 67316 w 497390"/>
                <a:gd name="connsiteY33" fmla="*/ 498751 h 514940"/>
                <a:gd name="connsiteX34" fmla="*/ 47878 w 497390"/>
                <a:gd name="connsiteY34" fmla="*/ 454253 h 514940"/>
                <a:gd name="connsiteX35" fmla="*/ 13494 w 497390"/>
                <a:gd name="connsiteY35" fmla="*/ 325931 h 514940"/>
                <a:gd name="connsiteX36" fmla="*/ 5051 w 497390"/>
                <a:gd name="connsiteY36" fmla="*/ 298732 h 514940"/>
                <a:gd name="connsiteX37" fmla="*/ 4355 w 497390"/>
                <a:gd name="connsiteY37" fmla="*/ 291821 h 514940"/>
                <a:gd name="connsiteX38" fmla="*/ 3585 w 497390"/>
                <a:gd name="connsiteY38" fmla="*/ 288949 h 514940"/>
                <a:gd name="connsiteX39" fmla="*/ 2796 w 497390"/>
                <a:gd name="connsiteY39" fmla="*/ 276360 h 514940"/>
                <a:gd name="connsiteX40" fmla="*/ 0 w 497390"/>
                <a:gd name="connsiteY40" fmla="*/ 248625 h 514940"/>
                <a:gd name="connsiteX41" fmla="*/ 248625 w 497390"/>
                <a:gd name="connsiteY41" fmla="*/ 0 h 51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97390" h="514940">
                  <a:moveTo>
                    <a:pt x="248567" y="207330"/>
                  </a:moveTo>
                  <a:cubicBezTo>
                    <a:pt x="185414" y="207330"/>
                    <a:pt x="125251" y="212824"/>
                    <a:pt x="70531" y="222760"/>
                  </a:cubicBezTo>
                  <a:lnTo>
                    <a:pt x="54417" y="227423"/>
                  </a:lnTo>
                  <a:lnTo>
                    <a:pt x="45383" y="270648"/>
                  </a:lnTo>
                  <a:lnTo>
                    <a:pt x="47668" y="292551"/>
                  </a:lnTo>
                  <a:lnTo>
                    <a:pt x="48314" y="302493"/>
                  </a:lnTo>
                  <a:lnTo>
                    <a:pt x="48943" y="304760"/>
                  </a:lnTo>
                  <a:lnTo>
                    <a:pt x="49513" y="310219"/>
                  </a:lnTo>
                  <a:lnTo>
                    <a:pt x="56414" y="331698"/>
                  </a:lnTo>
                  <a:lnTo>
                    <a:pt x="84524" y="433037"/>
                  </a:lnTo>
                  <a:lnTo>
                    <a:pt x="100415" y="468178"/>
                  </a:lnTo>
                  <a:lnTo>
                    <a:pt x="153925" y="476296"/>
                  </a:lnTo>
                  <a:cubicBezTo>
                    <a:pt x="184518" y="479356"/>
                    <a:pt x="216194" y="480963"/>
                    <a:pt x="248638" y="480963"/>
                  </a:cubicBezTo>
                  <a:cubicBezTo>
                    <a:pt x="281081" y="480963"/>
                    <a:pt x="312757" y="479356"/>
                    <a:pt x="343351" y="476296"/>
                  </a:cubicBezTo>
                  <a:lnTo>
                    <a:pt x="398438" y="467939"/>
                  </a:lnTo>
                  <a:lnTo>
                    <a:pt x="414221" y="433037"/>
                  </a:lnTo>
                  <a:lnTo>
                    <a:pt x="450431" y="302493"/>
                  </a:lnTo>
                  <a:cubicBezTo>
                    <a:pt x="452072" y="296575"/>
                    <a:pt x="452395" y="290615"/>
                    <a:pt x="451572" y="284906"/>
                  </a:cubicBezTo>
                  <a:lnTo>
                    <a:pt x="450668" y="282372"/>
                  </a:lnTo>
                  <a:lnTo>
                    <a:pt x="451893" y="270648"/>
                  </a:lnTo>
                  <a:lnTo>
                    <a:pt x="442868" y="227467"/>
                  </a:lnTo>
                  <a:lnTo>
                    <a:pt x="426602" y="222760"/>
                  </a:lnTo>
                  <a:cubicBezTo>
                    <a:pt x="371881" y="212824"/>
                    <a:pt x="311718" y="207330"/>
                    <a:pt x="248567" y="207330"/>
                  </a:cubicBezTo>
                  <a:close/>
                  <a:moveTo>
                    <a:pt x="248625" y="0"/>
                  </a:moveTo>
                  <a:cubicBezTo>
                    <a:pt x="385937" y="0"/>
                    <a:pt x="497250" y="111313"/>
                    <a:pt x="497250" y="248625"/>
                  </a:cubicBezTo>
                  <a:lnTo>
                    <a:pt x="495753" y="263471"/>
                  </a:lnTo>
                  <a:lnTo>
                    <a:pt x="496858" y="266680"/>
                  </a:lnTo>
                  <a:cubicBezTo>
                    <a:pt x="497864" y="273909"/>
                    <a:pt x="497470" y="281455"/>
                    <a:pt x="495462" y="288949"/>
                  </a:cubicBezTo>
                  <a:lnTo>
                    <a:pt x="451169" y="454253"/>
                  </a:lnTo>
                  <a:lnTo>
                    <a:pt x="431863" y="498448"/>
                  </a:lnTo>
                  <a:lnTo>
                    <a:pt x="364479" y="509031"/>
                  </a:lnTo>
                  <a:cubicBezTo>
                    <a:pt x="327057" y="512905"/>
                    <a:pt x="288311" y="514940"/>
                    <a:pt x="248625" y="514940"/>
                  </a:cubicBezTo>
                  <a:cubicBezTo>
                    <a:pt x="208939" y="514940"/>
                    <a:pt x="170193" y="512905"/>
                    <a:pt x="132771" y="509031"/>
                  </a:cubicBezTo>
                  <a:lnTo>
                    <a:pt x="67316" y="498751"/>
                  </a:lnTo>
                  <a:lnTo>
                    <a:pt x="47878" y="454253"/>
                  </a:lnTo>
                  <a:lnTo>
                    <a:pt x="13494" y="325931"/>
                  </a:lnTo>
                  <a:lnTo>
                    <a:pt x="5051" y="298732"/>
                  </a:lnTo>
                  <a:lnTo>
                    <a:pt x="4355" y="291821"/>
                  </a:lnTo>
                  <a:lnTo>
                    <a:pt x="3585" y="288949"/>
                  </a:lnTo>
                  <a:lnTo>
                    <a:pt x="2796" y="276360"/>
                  </a:lnTo>
                  <a:lnTo>
                    <a:pt x="0" y="248625"/>
                  </a:lnTo>
                  <a:cubicBezTo>
                    <a:pt x="0" y="111313"/>
                    <a:pt x="111313" y="0"/>
                    <a:pt x="248625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24" name="フリーフォーム: 図形 623">
              <a:extLst>
                <a:ext uri="{FF2B5EF4-FFF2-40B4-BE49-F238E27FC236}">
                  <a16:creationId xmlns:a16="http://schemas.microsoft.com/office/drawing/2014/main" id="{4F0E01C2-9CAD-4F61-B9AA-96D683CE4981}"/>
                </a:ext>
              </a:extLst>
            </p:cNvPr>
            <p:cNvSpPr/>
            <p:nvPr/>
          </p:nvSpPr>
          <p:spPr bwMode="auto">
            <a:xfrm>
              <a:off x="1436053" y="509341"/>
              <a:ext cx="501998" cy="353616"/>
            </a:xfrm>
            <a:custGeom>
              <a:avLst/>
              <a:gdLst>
                <a:gd name="connsiteX0" fmla="*/ 350616 w 501998"/>
                <a:gd name="connsiteY0" fmla="*/ 254426 h 353616"/>
                <a:gd name="connsiteX1" fmla="*/ 338811 w 501998"/>
                <a:gd name="connsiteY1" fmla="*/ 328509 h 353616"/>
                <a:gd name="connsiteX2" fmla="*/ 358297 w 501998"/>
                <a:gd name="connsiteY2" fmla="*/ 327562 h 353616"/>
                <a:gd name="connsiteX3" fmla="*/ 422025 w 501998"/>
                <a:gd name="connsiteY3" fmla="*/ 318028 h 353616"/>
                <a:gd name="connsiteX4" fmla="*/ 433942 w 501998"/>
                <a:gd name="connsiteY4" fmla="*/ 254426 h 353616"/>
                <a:gd name="connsiteX5" fmla="*/ 261369 w 501998"/>
                <a:gd name="connsiteY5" fmla="*/ 254426 h 353616"/>
                <a:gd name="connsiteX6" fmla="*/ 261369 w 501998"/>
                <a:gd name="connsiteY6" fmla="*/ 332272 h 353616"/>
                <a:gd name="connsiteX7" fmla="*/ 317650 w 501998"/>
                <a:gd name="connsiteY7" fmla="*/ 329537 h 353616"/>
                <a:gd name="connsiteX8" fmla="*/ 329619 w 501998"/>
                <a:gd name="connsiteY8" fmla="*/ 254426 h 353616"/>
                <a:gd name="connsiteX9" fmla="*/ 169139 w 501998"/>
                <a:gd name="connsiteY9" fmla="*/ 254426 h 353616"/>
                <a:gd name="connsiteX10" fmla="*/ 181118 w 501998"/>
                <a:gd name="connsiteY10" fmla="*/ 329601 h 353616"/>
                <a:gd name="connsiteX11" fmla="*/ 240632 w 501998"/>
                <a:gd name="connsiteY11" fmla="*/ 332493 h 353616"/>
                <a:gd name="connsiteX12" fmla="*/ 240632 w 501998"/>
                <a:gd name="connsiteY12" fmla="*/ 254426 h 353616"/>
                <a:gd name="connsiteX13" fmla="*/ 64882 w 501998"/>
                <a:gd name="connsiteY13" fmla="*/ 254426 h 353616"/>
                <a:gd name="connsiteX14" fmla="*/ 77258 w 501998"/>
                <a:gd name="connsiteY14" fmla="*/ 318301 h 353616"/>
                <a:gd name="connsiteX15" fmla="*/ 139161 w 501998"/>
                <a:gd name="connsiteY15" fmla="*/ 327562 h 353616"/>
                <a:gd name="connsiteX16" fmla="*/ 159956 w 501998"/>
                <a:gd name="connsiteY16" fmla="*/ 328572 h 353616"/>
                <a:gd name="connsiteX17" fmla="*/ 148140 w 501998"/>
                <a:gd name="connsiteY17" fmla="*/ 254426 h 353616"/>
                <a:gd name="connsiteX18" fmla="*/ 359316 w 501998"/>
                <a:gd name="connsiteY18" fmla="*/ 199838 h 353616"/>
                <a:gd name="connsiteX19" fmla="*/ 353921 w 501998"/>
                <a:gd name="connsiteY19" fmla="*/ 233689 h 353616"/>
                <a:gd name="connsiteX20" fmla="*/ 437827 w 501998"/>
                <a:gd name="connsiteY20" fmla="*/ 233689 h 353616"/>
                <a:gd name="connsiteX21" fmla="*/ 444169 w 501998"/>
                <a:gd name="connsiteY21" fmla="*/ 199838 h 353616"/>
                <a:gd name="connsiteX22" fmla="*/ 261369 w 501998"/>
                <a:gd name="connsiteY22" fmla="*/ 199838 h 353616"/>
                <a:gd name="connsiteX23" fmla="*/ 261369 w 501998"/>
                <a:gd name="connsiteY23" fmla="*/ 233689 h 353616"/>
                <a:gd name="connsiteX24" fmla="*/ 332923 w 501998"/>
                <a:gd name="connsiteY24" fmla="*/ 233689 h 353616"/>
                <a:gd name="connsiteX25" fmla="*/ 338318 w 501998"/>
                <a:gd name="connsiteY25" fmla="*/ 199838 h 353616"/>
                <a:gd name="connsiteX26" fmla="*/ 160440 w 501998"/>
                <a:gd name="connsiteY26" fmla="*/ 199838 h 353616"/>
                <a:gd name="connsiteX27" fmla="*/ 165834 w 501998"/>
                <a:gd name="connsiteY27" fmla="*/ 233689 h 353616"/>
                <a:gd name="connsiteX28" fmla="*/ 240632 w 501998"/>
                <a:gd name="connsiteY28" fmla="*/ 233689 h 353616"/>
                <a:gd name="connsiteX29" fmla="*/ 240632 w 501998"/>
                <a:gd name="connsiteY29" fmla="*/ 199838 h 353616"/>
                <a:gd name="connsiteX30" fmla="*/ 54306 w 501998"/>
                <a:gd name="connsiteY30" fmla="*/ 199838 h 353616"/>
                <a:gd name="connsiteX31" fmla="*/ 60865 w 501998"/>
                <a:gd name="connsiteY31" fmla="*/ 233689 h 353616"/>
                <a:gd name="connsiteX32" fmla="*/ 144836 w 501998"/>
                <a:gd name="connsiteY32" fmla="*/ 233689 h 353616"/>
                <a:gd name="connsiteX33" fmla="*/ 139442 w 501998"/>
                <a:gd name="connsiteY33" fmla="*/ 199838 h 353616"/>
                <a:gd name="connsiteX34" fmla="*/ 248646 w 501998"/>
                <a:gd name="connsiteY34" fmla="*/ 20730 h 353616"/>
                <a:gd name="connsiteX35" fmla="*/ 42687 w 501998"/>
                <a:gd name="connsiteY35" fmla="*/ 38332 h 353616"/>
                <a:gd name="connsiteX36" fmla="*/ 24045 w 501998"/>
                <a:gd name="connsiteY36" fmla="*/ 43652 h 353616"/>
                <a:gd name="connsiteX37" fmla="*/ 50288 w 501998"/>
                <a:gd name="connsiteY37" fmla="*/ 179101 h 353616"/>
                <a:gd name="connsiteX38" fmla="*/ 448055 w 501998"/>
                <a:gd name="connsiteY38" fmla="*/ 179101 h 353616"/>
                <a:gd name="connsiteX39" fmla="*/ 473423 w 501998"/>
                <a:gd name="connsiteY39" fmla="*/ 43702 h 353616"/>
                <a:gd name="connsiteX40" fmla="*/ 454606 w 501998"/>
                <a:gd name="connsiteY40" fmla="*/ 38332 h 353616"/>
                <a:gd name="connsiteX41" fmla="*/ 248646 w 501998"/>
                <a:gd name="connsiteY41" fmla="*/ 20730 h 353616"/>
                <a:gd name="connsiteX42" fmla="*/ 250901 w 501998"/>
                <a:gd name="connsiteY42" fmla="*/ 0 h 353616"/>
                <a:gd name="connsiteX43" fmla="*/ 480978 w 501998"/>
                <a:gd name="connsiteY43" fmla="*/ 19940 h 353616"/>
                <a:gd name="connsiteX44" fmla="*/ 501998 w 501998"/>
                <a:gd name="connsiteY44" fmla="*/ 26024 h 353616"/>
                <a:gd name="connsiteX45" fmla="*/ 444581 w 501998"/>
                <a:gd name="connsiteY45" fmla="*/ 336785 h 353616"/>
                <a:gd name="connsiteX46" fmla="*/ 373391 w 501998"/>
                <a:gd name="connsiteY46" fmla="*/ 347585 h 353616"/>
                <a:gd name="connsiteX47" fmla="*/ 250994 w 501998"/>
                <a:gd name="connsiteY47" fmla="*/ 353616 h 353616"/>
                <a:gd name="connsiteX48" fmla="*/ 128595 w 501998"/>
                <a:gd name="connsiteY48" fmla="*/ 347585 h 353616"/>
                <a:gd name="connsiteX49" fmla="*/ 59444 w 501998"/>
                <a:gd name="connsiteY49" fmla="*/ 337094 h 353616"/>
                <a:gd name="connsiteX50" fmla="*/ 0 w 501998"/>
                <a:gd name="connsiteY50" fmla="*/ 25967 h 353616"/>
                <a:gd name="connsiteX51" fmla="*/ 20824 w 501998"/>
                <a:gd name="connsiteY51" fmla="*/ 19940 h 353616"/>
                <a:gd name="connsiteX52" fmla="*/ 250901 w 501998"/>
                <a:gd name="connsiteY52" fmla="*/ 0 h 35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1998" h="353616">
                  <a:moveTo>
                    <a:pt x="350616" y="254426"/>
                  </a:moveTo>
                  <a:lnTo>
                    <a:pt x="338811" y="328509"/>
                  </a:lnTo>
                  <a:lnTo>
                    <a:pt x="358297" y="327562"/>
                  </a:lnTo>
                  <a:lnTo>
                    <a:pt x="422025" y="318028"/>
                  </a:lnTo>
                  <a:lnTo>
                    <a:pt x="433942" y="254426"/>
                  </a:lnTo>
                  <a:close/>
                  <a:moveTo>
                    <a:pt x="261369" y="254426"/>
                  </a:moveTo>
                  <a:lnTo>
                    <a:pt x="261369" y="332272"/>
                  </a:lnTo>
                  <a:lnTo>
                    <a:pt x="317650" y="329537"/>
                  </a:lnTo>
                  <a:lnTo>
                    <a:pt x="329619" y="254426"/>
                  </a:lnTo>
                  <a:close/>
                  <a:moveTo>
                    <a:pt x="169139" y="254426"/>
                  </a:moveTo>
                  <a:lnTo>
                    <a:pt x="181118" y="329601"/>
                  </a:lnTo>
                  <a:lnTo>
                    <a:pt x="240632" y="332493"/>
                  </a:lnTo>
                  <a:lnTo>
                    <a:pt x="240632" y="254426"/>
                  </a:lnTo>
                  <a:close/>
                  <a:moveTo>
                    <a:pt x="64882" y="254426"/>
                  </a:moveTo>
                  <a:lnTo>
                    <a:pt x="77258" y="318301"/>
                  </a:lnTo>
                  <a:lnTo>
                    <a:pt x="139161" y="327562"/>
                  </a:lnTo>
                  <a:lnTo>
                    <a:pt x="159956" y="328572"/>
                  </a:lnTo>
                  <a:lnTo>
                    <a:pt x="148140" y="254426"/>
                  </a:lnTo>
                  <a:close/>
                  <a:moveTo>
                    <a:pt x="359316" y="199838"/>
                  </a:moveTo>
                  <a:lnTo>
                    <a:pt x="353921" y="233689"/>
                  </a:lnTo>
                  <a:lnTo>
                    <a:pt x="437827" y="233689"/>
                  </a:lnTo>
                  <a:lnTo>
                    <a:pt x="444169" y="199838"/>
                  </a:lnTo>
                  <a:close/>
                  <a:moveTo>
                    <a:pt x="261369" y="199838"/>
                  </a:moveTo>
                  <a:lnTo>
                    <a:pt x="261369" y="233689"/>
                  </a:lnTo>
                  <a:lnTo>
                    <a:pt x="332923" y="233689"/>
                  </a:lnTo>
                  <a:lnTo>
                    <a:pt x="338318" y="199838"/>
                  </a:lnTo>
                  <a:close/>
                  <a:moveTo>
                    <a:pt x="160440" y="199838"/>
                  </a:moveTo>
                  <a:lnTo>
                    <a:pt x="165834" y="233689"/>
                  </a:lnTo>
                  <a:lnTo>
                    <a:pt x="240632" y="233689"/>
                  </a:lnTo>
                  <a:lnTo>
                    <a:pt x="240632" y="199838"/>
                  </a:lnTo>
                  <a:close/>
                  <a:moveTo>
                    <a:pt x="54306" y="199838"/>
                  </a:moveTo>
                  <a:lnTo>
                    <a:pt x="60865" y="233689"/>
                  </a:lnTo>
                  <a:lnTo>
                    <a:pt x="144836" y="233689"/>
                  </a:lnTo>
                  <a:lnTo>
                    <a:pt x="139442" y="199838"/>
                  </a:lnTo>
                  <a:close/>
                  <a:moveTo>
                    <a:pt x="248646" y="20730"/>
                  </a:moveTo>
                  <a:cubicBezTo>
                    <a:pt x="175589" y="20730"/>
                    <a:pt x="105990" y="26997"/>
                    <a:pt x="42687" y="38332"/>
                  </a:cubicBezTo>
                  <a:lnTo>
                    <a:pt x="24045" y="43652"/>
                  </a:lnTo>
                  <a:lnTo>
                    <a:pt x="50288" y="179101"/>
                  </a:lnTo>
                  <a:lnTo>
                    <a:pt x="448055" y="179101"/>
                  </a:lnTo>
                  <a:lnTo>
                    <a:pt x="473423" y="43702"/>
                  </a:lnTo>
                  <a:lnTo>
                    <a:pt x="454606" y="38332"/>
                  </a:lnTo>
                  <a:cubicBezTo>
                    <a:pt x="391302" y="26997"/>
                    <a:pt x="321703" y="20730"/>
                    <a:pt x="248646" y="20730"/>
                  </a:cubicBezTo>
                  <a:close/>
                  <a:moveTo>
                    <a:pt x="250901" y="0"/>
                  </a:moveTo>
                  <a:cubicBezTo>
                    <a:pt x="332513" y="0"/>
                    <a:pt x="410261" y="7100"/>
                    <a:pt x="480978" y="19940"/>
                  </a:cubicBezTo>
                  <a:lnTo>
                    <a:pt x="501998" y="26024"/>
                  </a:lnTo>
                  <a:lnTo>
                    <a:pt x="444581" y="336785"/>
                  </a:lnTo>
                  <a:lnTo>
                    <a:pt x="373391" y="347585"/>
                  </a:lnTo>
                  <a:cubicBezTo>
                    <a:pt x="333856" y="351540"/>
                    <a:pt x="292920" y="353616"/>
                    <a:pt x="250994" y="353616"/>
                  </a:cubicBezTo>
                  <a:cubicBezTo>
                    <a:pt x="209067" y="353616"/>
                    <a:pt x="168131" y="351540"/>
                    <a:pt x="128595" y="347585"/>
                  </a:cubicBezTo>
                  <a:lnTo>
                    <a:pt x="59444" y="337094"/>
                  </a:lnTo>
                  <a:lnTo>
                    <a:pt x="0" y="25967"/>
                  </a:lnTo>
                  <a:lnTo>
                    <a:pt x="20824" y="19940"/>
                  </a:lnTo>
                  <a:cubicBezTo>
                    <a:pt x="91540" y="7100"/>
                    <a:pt x="169289" y="0"/>
                    <a:pt x="25090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25" name="グループ化 624">
            <a:extLst>
              <a:ext uri="{FF2B5EF4-FFF2-40B4-BE49-F238E27FC236}">
                <a16:creationId xmlns:a16="http://schemas.microsoft.com/office/drawing/2014/main" id="{4997D0C2-76E3-44DB-A443-299444BDF180}"/>
              </a:ext>
            </a:extLst>
          </p:cNvPr>
          <p:cNvGrpSpPr/>
          <p:nvPr/>
        </p:nvGrpSpPr>
        <p:grpSpPr>
          <a:xfrm>
            <a:off x="6345908" y="342004"/>
            <a:ext cx="615777" cy="887326"/>
            <a:chOff x="2464933" y="342004"/>
            <a:chExt cx="615777" cy="887326"/>
          </a:xfrm>
        </p:grpSpPr>
        <p:sp>
          <p:nvSpPr>
            <p:cNvPr id="626" name="四角形: 上の 2 つの角を丸める 5">
              <a:extLst>
                <a:ext uri="{FF2B5EF4-FFF2-40B4-BE49-F238E27FC236}">
                  <a16:creationId xmlns:a16="http://schemas.microsoft.com/office/drawing/2014/main" id="{182D7691-EDD7-435B-8CDF-865B6CE8114B}"/>
                </a:ext>
              </a:extLst>
            </p:cNvPr>
            <p:cNvSpPr/>
            <p:nvPr/>
          </p:nvSpPr>
          <p:spPr bwMode="auto">
            <a:xfrm>
              <a:off x="2464933" y="795344"/>
              <a:ext cx="615777" cy="433986"/>
            </a:xfrm>
            <a:custGeom>
              <a:avLst/>
              <a:gdLst>
                <a:gd name="connsiteX0" fmla="*/ 81949 w 615777"/>
                <a:gd name="connsiteY0" fmla="*/ 0 h 431604"/>
                <a:gd name="connsiteX1" fmla="*/ 533828 w 615777"/>
                <a:gd name="connsiteY1" fmla="*/ 0 h 431604"/>
                <a:gd name="connsiteX2" fmla="*/ 615777 w 615777"/>
                <a:gd name="connsiteY2" fmla="*/ 81949 h 431604"/>
                <a:gd name="connsiteX3" fmla="*/ 615777 w 615777"/>
                <a:gd name="connsiteY3" fmla="*/ 431604 h 431604"/>
                <a:gd name="connsiteX4" fmla="*/ 615777 w 615777"/>
                <a:gd name="connsiteY4" fmla="*/ 431604 h 431604"/>
                <a:gd name="connsiteX5" fmla="*/ 0 w 615777"/>
                <a:gd name="connsiteY5" fmla="*/ 431604 h 431604"/>
                <a:gd name="connsiteX6" fmla="*/ 0 w 615777"/>
                <a:gd name="connsiteY6" fmla="*/ 431604 h 431604"/>
                <a:gd name="connsiteX7" fmla="*/ 0 w 615777"/>
                <a:gd name="connsiteY7" fmla="*/ 81949 h 431604"/>
                <a:gd name="connsiteX8" fmla="*/ 81949 w 615777"/>
                <a:gd name="connsiteY8" fmla="*/ 0 h 431604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615777 w 615777"/>
                <a:gd name="connsiteY4" fmla="*/ 431604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107156 w 615777"/>
                <a:gd name="connsiteY5" fmla="*/ 433985 h 433985"/>
                <a:gd name="connsiteX6" fmla="*/ 0 w 615777"/>
                <a:gd name="connsiteY6" fmla="*/ 81949 h 433985"/>
                <a:gd name="connsiteX7" fmla="*/ 81949 w 615777"/>
                <a:gd name="connsiteY7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6"/>
                <a:gd name="connsiteX1" fmla="*/ 533828 w 615777"/>
                <a:gd name="connsiteY1" fmla="*/ 0 h 433986"/>
                <a:gd name="connsiteX2" fmla="*/ 615777 w 615777"/>
                <a:gd name="connsiteY2" fmla="*/ 81949 h 433986"/>
                <a:gd name="connsiteX3" fmla="*/ 494334 w 615777"/>
                <a:gd name="connsiteY3" fmla="*/ 433986 h 433986"/>
                <a:gd name="connsiteX4" fmla="*/ 107156 w 615777"/>
                <a:gd name="connsiteY4" fmla="*/ 433985 h 433986"/>
                <a:gd name="connsiteX5" fmla="*/ 0 w 615777"/>
                <a:gd name="connsiteY5" fmla="*/ 81949 h 433986"/>
                <a:gd name="connsiteX6" fmla="*/ 81949 w 615777"/>
                <a:gd name="connsiteY6" fmla="*/ 0 h 43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5777" h="433986">
                  <a:moveTo>
                    <a:pt x="81949" y="0"/>
                  </a:moveTo>
                  <a:lnTo>
                    <a:pt x="533828" y="0"/>
                  </a:lnTo>
                  <a:cubicBezTo>
                    <a:pt x="579087" y="0"/>
                    <a:pt x="615777" y="36690"/>
                    <a:pt x="615777" y="81949"/>
                  </a:cubicBezTo>
                  <a:lnTo>
                    <a:pt x="494334" y="433986"/>
                  </a:lnTo>
                  <a:lnTo>
                    <a:pt x="107156" y="433985"/>
                  </a:lnTo>
                  <a:lnTo>
                    <a:pt x="0" y="81949"/>
                  </a:lnTo>
                  <a:cubicBezTo>
                    <a:pt x="0" y="36690"/>
                    <a:pt x="36690" y="0"/>
                    <a:pt x="81949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7" name="二等辺三角形 626">
              <a:extLst>
                <a:ext uri="{FF2B5EF4-FFF2-40B4-BE49-F238E27FC236}">
                  <a16:creationId xmlns:a16="http://schemas.microsoft.com/office/drawing/2014/main" id="{896CFD61-D6CA-4160-8B71-4B727DB1EE99}"/>
                </a:ext>
              </a:extLst>
            </p:cNvPr>
            <p:cNvSpPr/>
            <p:nvPr/>
          </p:nvSpPr>
          <p:spPr bwMode="auto">
            <a:xfrm rot="10800000">
              <a:off x="2689112" y="798615"/>
              <a:ext cx="172203" cy="94561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8" name="楕円 627">
              <a:extLst>
                <a:ext uri="{FF2B5EF4-FFF2-40B4-BE49-F238E27FC236}">
                  <a16:creationId xmlns:a16="http://schemas.microsoft.com/office/drawing/2014/main" id="{F9CD4783-F1F2-413D-859E-A0FAA3348345}"/>
                </a:ext>
              </a:extLst>
            </p:cNvPr>
            <p:cNvSpPr/>
            <p:nvPr/>
          </p:nvSpPr>
          <p:spPr bwMode="auto">
            <a:xfrm>
              <a:off x="2555895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29" name="フリーフォーム: 図形 628">
              <a:extLst>
                <a:ext uri="{FF2B5EF4-FFF2-40B4-BE49-F238E27FC236}">
                  <a16:creationId xmlns:a16="http://schemas.microsoft.com/office/drawing/2014/main" id="{8A2BFF89-B790-43BE-B000-1DC0ED5BE36E}"/>
                </a:ext>
              </a:extLst>
            </p:cNvPr>
            <p:cNvSpPr/>
            <p:nvPr/>
          </p:nvSpPr>
          <p:spPr bwMode="auto">
            <a:xfrm>
              <a:off x="2524196" y="342004"/>
              <a:ext cx="497390" cy="514940"/>
            </a:xfrm>
            <a:custGeom>
              <a:avLst/>
              <a:gdLst>
                <a:gd name="connsiteX0" fmla="*/ 248567 w 497390"/>
                <a:gd name="connsiteY0" fmla="*/ 207330 h 514940"/>
                <a:gd name="connsiteX1" fmla="*/ 70531 w 497390"/>
                <a:gd name="connsiteY1" fmla="*/ 222760 h 514940"/>
                <a:gd name="connsiteX2" fmla="*/ 54417 w 497390"/>
                <a:gd name="connsiteY2" fmla="*/ 227423 h 514940"/>
                <a:gd name="connsiteX3" fmla="*/ 45383 w 497390"/>
                <a:gd name="connsiteY3" fmla="*/ 270648 h 514940"/>
                <a:gd name="connsiteX4" fmla="*/ 47668 w 497390"/>
                <a:gd name="connsiteY4" fmla="*/ 292551 h 514940"/>
                <a:gd name="connsiteX5" fmla="*/ 48314 w 497390"/>
                <a:gd name="connsiteY5" fmla="*/ 302493 h 514940"/>
                <a:gd name="connsiteX6" fmla="*/ 48943 w 497390"/>
                <a:gd name="connsiteY6" fmla="*/ 304760 h 514940"/>
                <a:gd name="connsiteX7" fmla="*/ 49513 w 497390"/>
                <a:gd name="connsiteY7" fmla="*/ 310219 h 514940"/>
                <a:gd name="connsiteX8" fmla="*/ 56414 w 497390"/>
                <a:gd name="connsiteY8" fmla="*/ 331698 h 514940"/>
                <a:gd name="connsiteX9" fmla="*/ 84524 w 497390"/>
                <a:gd name="connsiteY9" fmla="*/ 433037 h 514940"/>
                <a:gd name="connsiteX10" fmla="*/ 100415 w 497390"/>
                <a:gd name="connsiteY10" fmla="*/ 468178 h 514940"/>
                <a:gd name="connsiteX11" fmla="*/ 153925 w 497390"/>
                <a:gd name="connsiteY11" fmla="*/ 476296 h 514940"/>
                <a:gd name="connsiteX12" fmla="*/ 248638 w 497390"/>
                <a:gd name="connsiteY12" fmla="*/ 480963 h 514940"/>
                <a:gd name="connsiteX13" fmla="*/ 343351 w 497390"/>
                <a:gd name="connsiteY13" fmla="*/ 476296 h 514940"/>
                <a:gd name="connsiteX14" fmla="*/ 398438 w 497390"/>
                <a:gd name="connsiteY14" fmla="*/ 467939 h 514940"/>
                <a:gd name="connsiteX15" fmla="*/ 414221 w 497390"/>
                <a:gd name="connsiteY15" fmla="*/ 433037 h 514940"/>
                <a:gd name="connsiteX16" fmla="*/ 450431 w 497390"/>
                <a:gd name="connsiteY16" fmla="*/ 302493 h 514940"/>
                <a:gd name="connsiteX17" fmla="*/ 451572 w 497390"/>
                <a:gd name="connsiteY17" fmla="*/ 284906 h 514940"/>
                <a:gd name="connsiteX18" fmla="*/ 450668 w 497390"/>
                <a:gd name="connsiteY18" fmla="*/ 282372 h 514940"/>
                <a:gd name="connsiteX19" fmla="*/ 451893 w 497390"/>
                <a:gd name="connsiteY19" fmla="*/ 270648 h 514940"/>
                <a:gd name="connsiteX20" fmla="*/ 442868 w 497390"/>
                <a:gd name="connsiteY20" fmla="*/ 227467 h 514940"/>
                <a:gd name="connsiteX21" fmla="*/ 426602 w 497390"/>
                <a:gd name="connsiteY21" fmla="*/ 222760 h 514940"/>
                <a:gd name="connsiteX22" fmla="*/ 248567 w 497390"/>
                <a:gd name="connsiteY22" fmla="*/ 207330 h 514940"/>
                <a:gd name="connsiteX23" fmla="*/ 248625 w 497390"/>
                <a:gd name="connsiteY23" fmla="*/ 0 h 514940"/>
                <a:gd name="connsiteX24" fmla="*/ 497250 w 497390"/>
                <a:gd name="connsiteY24" fmla="*/ 248625 h 514940"/>
                <a:gd name="connsiteX25" fmla="*/ 495753 w 497390"/>
                <a:gd name="connsiteY25" fmla="*/ 263471 h 514940"/>
                <a:gd name="connsiteX26" fmla="*/ 496858 w 497390"/>
                <a:gd name="connsiteY26" fmla="*/ 266680 h 514940"/>
                <a:gd name="connsiteX27" fmla="*/ 495462 w 497390"/>
                <a:gd name="connsiteY27" fmla="*/ 288949 h 514940"/>
                <a:gd name="connsiteX28" fmla="*/ 451169 w 497390"/>
                <a:gd name="connsiteY28" fmla="*/ 454253 h 514940"/>
                <a:gd name="connsiteX29" fmla="*/ 431863 w 497390"/>
                <a:gd name="connsiteY29" fmla="*/ 498448 h 514940"/>
                <a:gd name="connsiteX30" fmla="*/ 364479 w 497390"/>
                <a:gd name="connsiteY30" fmla="*/ 509031 h 514940"/>
                <a:gd name="connsiteX31" fmla="*/ 248625 w 497390"/>
                <a:gd name="connsiteY31" fmla="*/ 514940 h 514940"/>
                <a:gd name="connsiteX32" fmla="*/ 132771 w 497390"/>
                <a:gd name="connsiteY32" fmla="*/ 509031 h 514940"/>
                <a:gd name="connsiteX33" fmla="*/ 67316 w 497390"/>
                <a:gd name="connsiteY33" fmla="*/ 498751 h 514940"/>
                <a:gd name="connsiteX34" fmla="*/ 47878 w 497390"/>
                <a:gd name="connsiteY34" fmla="*/ 454253 h 514940"/>
                <a:gd name="connsiteX35" fmla="*/ 13494 w 497390"/>
                <a:gd name="connsiteY35" fmla="*/ 325931 h 514940"/>
                <a:gd name="connsiteX36" fmla="*/ 5051 w 497390"/>
                <a:gd name="connsiteY36" fmla="*/ 298732 h 514940"/>
                <a:gd name="connsiteX37" fmla="*/ 4355 w 497390"/>
                <a:gd name="connsiteY37" fmla="*/ 291821 h 514940"/>
                <a:gd name="connsiteX38" fmla="*/ 3585 w 497390"/>
                <a:gd name="connsiteY38" fmla="*/ 288949 h 514940"/>
                <a:gd name="connsiteX39" fmla="*/ 2796 w 497390"/>
                <a:gd name="connsiteY39" fmla="*/ 276360 h 514940"/>
                <a:gd name="connsiteX40" fmla="*/ 0 w 497390"/>
                <a:gd name="connsiteY40" fmla="*/ 248625 h 514940"/>
                <a:gd name="connsiteX41" fmla="*/ 248625 w 497390"/>
                <a:gd name="connsiteY41" fmla="*/ 0 h 51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97390" h="514940">
                  <a:moveTo>
                    <a:pt x="248567" y="207330"/>
                  </a:moveTo>
                  <a:cubicBezTo>
                    <a:pt x="185414" y="207330"/>
                    <a:pt x="125251" y="212824"/>
                    <a:pt x="70531" y="222760"/>
                  </a:cubicBezTo>
                  <a:lnTo>
                    <a:pt x="54417" y="227423"/>
                  </a:lnTo>
                  <a:lnTo>
                    <a:pt x="45383" y="270648"/>
                  </a:lnTo>
                  <a:lnTo>
                    <a:pt x="47668" y="292551"/>
                  </a:lnTo>
                  <a:lnTo>
                    <a:pt x="48314" y="302493"/>
                  </a:lnTo>
                  <a:lnTo>
                    <a:pt x="48943" y="304760"/>
                  </a:lnTo>
                  <a:lnTo>
                    <a:pt x="49513" y="310219"/>
                  </a:lnTo>
                  <a:lnTo>
                    <a:pt x="56414" y="331698"/>
                  </a:lnTo>
                  <a:lnTo>
                    <a:pt x="84524" y="433037"/>
                  </a:lnTo>
                  <a:lnTo>
                    <a:pt x="100415" y="468178"/>
                  </a:lnTo>
                  <a:lnTo>
                    <a:pt x="153925" y="476296"/>
                  </a:lnTo>
                  <a:cubicBezTo>
                    <a:pt x="184518" y="479356"/>
                    <a:pt x="216194" y="480963"/>
                    <a:pt x="248638" y="480963"/>
                  </a:cubicBezTo>
                  <a:cubicBezTo>
                    <a:pt x="281081" y="480963"/>
                    <a:pt x="312757" y="479356"/>
                    <a:pt x="343351" y="476296"/>
                  </a:cubicBezTo>
                  <a:lnTo>
                    <a:pt x="398438" y="467939"/>
                  </a:lnTo>
                  <a:lnTo>
                    <a:pt x="414221" y="433037"/>
                  </a:lnTo>
                  <a:lnTo>
                    <a:pt x="450431" y="302493"/>
                  </a:lnTo>
                  <a:cubicBezTo>
                    <a:pt x="452072" y="296575"/>
                    <a:pt x="452395" y="290615"/>
                    <a:pt x="451572" y="284906"/>
                  </a:cubicBezTo>
                  <a:lnTo>
                    <a:pt x="450668" y="282372"/>
                  </a:lnTo>
                  <a:lnTo>
                    <a:pt x="451893" y="270648"/>
                  </a:lnTo>
                  <a:lnTo>
                    <a:pt x="442868" y="227467"/>
                  </a:lnTo>
                  <a:lnTo>
                    <a:pt x="426602" y="222760"/>
                  </a:lnTo>
                  <a:cubicBezTo>
                    <a:pt x="371881" y="212824"/>
                    <a:pt x="311718" y="207330"/>
                    <a:pt x="248567" y="207330"/>
                  </a:cubicBezTo>
                  <a:close/>
                  <a:moveTo>
                    <a:pt x="248625" y="0"/>
                  </a:moveTo>
                  <a:cubicBezTo>
                    <a:pt x="385937" y="0"/>
                    <a:pt x="497250" y="111313"/>
                    <a:pt x="497250" y="248625"/>
                  </a:cubicBezTo>
                  <a:lnTo>
                    <a:pt x="495753" y="263471"/>
                  </a:lnTo>
                  <a:lnTo>
                    <a:pt x="496858" y="266680"/>
                  </a:lnTo>
                  <a:cubicBezTo>
                    <a:pt x="497864" y="273909"/>
                    <a:pt x="497470" y="281455"/>
                    <a:pt x="495462" y="288949"/>
                  </a:cubicBezTo>
                  <a:lnTo>
                    <a:pt x="451169" y="454253"/>
                  </a:lnTo>
                  <a:lnTo>
                    <a:pt x="431863" y="498448"/>
                  </a:lnTo>
                  <a:lnTo>
                    <a:pt x="364479" y="509031"/>
                  </a:lnTo>
                  <a:cubicBezTo>
                    <a:pt x="327057" y="512905"/>
                    <a:pt x="288311" y="514940"/>
                    <a:pt x="248625" y="514940"/>
                  </a:cubicBezTo>
                  <a:cubicBezTo>
                    <a:pt x="208939" y="514940"/>
                    <a:pt x="170193" y="512905"/>
                    <a:pt x="132771" y="509031"/>
                  </a:cubicBezTo>
                  <a:lnTo>
                    <a:pt x="67316" y="498751"/>
                  </a:lnTo>
                  <a:lnTo>
                    <a:pt x="47878" y="454253"/>
                  </a:lnTo>
                  <a:lnTo>
                    <a:pt x="13494" y="325931"/>
                  </a:lnTo>
                  <a:lnTo>
                    <a:pt x="5051" y="298732"/>
                  </a:lnTo>
                  <a:lnTo>
                    <a:pt x="4355" y="291821"/>
                  </a:lnTo>
                  <a:lnTo>
                    <a:pt x="3585" y="288949"/>
                  </a:lnTo>
                  <a:lnTo>
                    <a:pt x="2796" y="276360"/>
                  </a:lnTo>
                  <a:lnTo>
                    <a:pt x="0" y="248625"/>
                  </a:lnTo>
                  <a:cubicBezTo>
                    <a:pt x="0" y="111313"/>
                    <a:pt x="111313" y="0"/>
                    <a:pt x="24862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30" name="フリーフォーム: 図形 629">
              <a:extLst>
                <a:ext uri="{FF2B5EF4-FFF2-40B4-BE49-F238E27FC236}">
                  <a16:creationId xmlns:a16="http://schemas.microsoft.com/office/drawing/2014/main" id="{A469CBA3-8765-4412-9F48-A01141C833FE}"/>
                </a:ext>
              </a:extLst>
            </p:cNvPr>
            <p:cNvSpPr/>
            <p:nvPr/>
          </p:nvSpPr>
          <p:spPr bwMode="auto">
            <a:xfrm>
              <a:off x="2521828" y="509341"/>
              <a:ext cx="501998" cy="353616"/>
            </a:xfrm>
            <a:custGeom>
              <a:avLst/>
              <a:gdLst>
                <a:gd name="connsiteX0" fmla="*/ 350616 w 501998"/>
                <a:gd name="connsiteY0" fmla="*/ 254426 h 353616"/>
                <a:gd name="connsiteX1" fmla="*/ 338811 w 501998"/>
                <a:gd name="connsiteY1" fmla="*/ 328509 h 353616"/>
                <a:gd name="connsiteX2" fmla="*/ 358297 w 501998"/>
                <a:gd name="connsiteY2" fmla="*/ 327562 h 353616"/>
                <a:gd name="connsiteX3" fmla="*/ 422025 w 501998"/>
                <a:gd name="connsiteY3" fmla="*/ 318028 h 353616"/>
                <a:gd name="connsiteX4" fmla="*/ 433942 w 501998"/>
                <a:gd name="connsiteY4" fmla="*/ 254426 h 353616"/>
                <a:gd name="connsiteX5" fmla="*/ 261369 w 501998"/>
                <a:gd name="connsiteY5" fmla="*/ 254426 h 353616"/>
                <a:gd name="connsiteX6" fmla="*/ 261369 w 501998"/>
                <a:gd name="connsiteY6" fmla="*/ 332272 h 353616"/>
                <a:gd name="connsiteX7" fmla="*/ 317650 w 501998"/>
                <a:gd name="connsiteY7" fmla="*/ 329537 h 353616"/>
                <a:gd name="connsiteX8" fmla="*/ 329619 w 501998"/>
                <a:gd name="connsiteY8" fmla="*/ 254426 h 353616"/>
                <a:gd name="connsiteX9" fmla="*/ 169139 w 501998"/>
                <a:gd name="connsiteY9" fmla="*/ 254426 h 353616"/>
                <a:gd name="connsiteX10" fmla="*/ 181118 w 501998"/>
                <a:gd name="connsiteY10" fmla="*/ 329601 h 353616"/>
                <a:gd name="connsiteX11" fmla="*/ 240632 w 501998"/>
                <a:gd name="connsiteY11" fmla="*/ 332493 h 353616"/>
                <a:gd name="connsiteX12" fmla="*/ 240632 w 501998"/>
                <a:gd name="connsiteY12" fmla="*/ 254426 h 353616"/>
                <a:gd name="connsiteX13" fmla="*/ 64882 w 501998"/>
                <a:gd name="connsiteY13" fmla="*/ 254426 h 353616"/>
                <a:gd name="connsiteX14" fmla="*/ 77258 w 501998"/>
                <a:gd name="connsiteY14" fmla="*/ 318301 h 353616"/>
                <a:gd name="connsiteX15" fmla="*/ 139161 w 501998"/>
                <a:gd name="connsiteY15" fmla="*/ 327562 h 353616"/>
                <a:gd name="connsiteX16" fmla="*/ 159956 w 501998"/>
                <a:gd name="connsiteY16" fmla="*/ 328572 h 353616"/>
                <a:gd name="connsiteX17" fmla="*/ 148140 w 501998"/>
                <a:gd name="connsiteY17" fmla="*/ 254426 h 353616"/>
                <a:gd name="connsiteX18" fmla="*/ 359316 w 501998"/>
                <a:gd name="connsiteY18" fmla="*/ 199838 h 353616"/>
                <a:gd name="connsiteX19" fmla="*/ 353921 w 501998"/>
                <a:gd name="connsiteY19" fmla="*/ 233689 h 353616"/>
                <a:gd name="connsiteX20" fmla="*/ 437827 w 501998"/>
                <a:gd name="connsiteY20" fmla="*/ 233689 h 353616"/>
                <a:gd name="connsiteX21" fmla="*/ 444169 w 501998"/>
                <a:gd name="connsiteY21" fmla="*/ 199838 h 353616"/>
                <a:gd name="connsiteX22" fmla="*/ 261369 w 501998"/>
                <a:gd name="connsiteY22" fmla="*/ 199838 h 353616"/>
                <a:gd name="connsiteX23" fmla="*/ 261369 w 501998"/>
                <a:gd name="connsiteY23" fmla="*/ 233689 h 353616"/>
                <a:gd name="connsiteX24" fmla="*/ 332923 w 501998"/>
                <a:gd name="connsiteY24" fmla="*/ 233689 h 353616"/>
                <a:gd name="connsiteX25" fmla="*/ 338318 w 501998"/>
                <a:gd name="connsiteY25" fmla="*/ 199838 h 353616"/>
                <a:gd name="connsiteX26" fmla="*/ 160440 w 501998"/>
                <a:gd name="connsiteY26" fmla="*/ 199838 h 353616"/>
                <a:gd name="connsiteX27" fmla="*/ 165834 w 501998"/>
                <a:gd name="connsiteY27" fmla="*/ 233689 h 353616"/>
                <a:gd name="connsiteX28" fmla="*/ 240632 w 501998"/>
                <a:gd name="connsiteY28" fmla="*/ 233689 h 353616"/>
                <a:gd name="connsiteX29" fmla="*/ 240632 w 501998"/>
                <a:gd name="connsiteY29" fmla="*/ 199838 h 353616"/>
                <a:gd name="connsiteX30" fmla="*/ 54306 w 501998"/>
                <a:gd name="connsiteY30" fmla="*/ 199838 h 353616"/>
                <a:gd name="connsiteX31" fmla="*/ 60865 w 501998"/>
                <a:gd name="connsiteY31" fmla="*/ 233689 h 353616"/>
                <a:gd name="connsiteX32" fmla="*/ 144836 w 501998"/>
                <a:gd name="connsiteY32" fmla="*/ 233689 h 353616"/>
                <a:gd name="connsiteX33" fmla="*/ 139442 w 501998"/>
                <a:gd name="connsiteY33" fmla="*/ 199838 h 353616"/>
                <a:gd name="connsiteX34" fmla="*/ 248646 w 501998"/>
                <a:gd name="connsiteY34" fmla="*/ 20730 h 353616"/>
                <a:gd name="connsiteX35" fmla="*/ 42687 w 501998"/>
                <a:gd name="connsiteY35" fmla="*/ 38332 h 353616"/>
                <a:gd name="connsiteX36" fmla="*/ 24045 w 501998"/>
                <a:gd name="connsiteY36" fmla="*/ 43652 h 353616"/>
                <a:gd name="connsiteX37" fmla="*/ 50288 w 501998"/>
                <a:gd name="connsiteY37" fmla="*/ 179101 h 353616"/>
                <a:gd name="connsiteX38" fmla="*/ 448055 w 501998"/>
                <a:gd name="connsiteY38" fmla="*/ 179101 h 353616"/>
                <a:gd name="connsiteX39" fmla="*/ 473423 w 501998"/>
                <a:gd name="connsiteY39" fmla="*/ 43702 h 353616"/>
                <a:gd name="connsiteX40" fmla="*/ 454606 w 501998"/>
                <a:gd name="connsiteY40" fmla="*/ 38332 h 353616"/>
                <a:gd name="connsiteX41" fmla="*/ 248646 w 501998"/>
                <a:gd name="connsiteY41" fmla="*/ 20730 h 353616"/>
                <a:gd name="connsiteX42" fmla="*/ 250901 w 501998"/>
                <a:gd name="connsiteY42" fmla="*/ 0 h 353616"/>
                <a:gd name="connsiteX43" fmla="*/ 480978 w 501998"/>
                <a:gd name="connsiteY43" fmla="*/ 19940 h 353616"/>
                <a:gd name="connsiteX44" fmla="*/ 501998 w 501998"/>
                <a:gd name="connsiteY44" fmla="*/ 26024 h 353616"/>
                <a:gd name="connsiteX45" fmla="*/ 444581 w 501998"/>
                <a:gd name="connsiteY45" fmla="*/ 336785 h 353616"/>
                <a:gd name="connsiteX46" fmla="*/ 373391 w 501998"/>
                <a:gd name="connsiteY46" fmla="*/ 347585 h 353616"/>
                <a:gd name="connsiteX47" fmla="*/ 250994 w 501998"/>
                <a:gd name="connsiteY47" fmla="*/ 353616 h 353616"/>
                <a:gd name="connsiteX48" fmla="*/ 128595 w 501998"/>
                <a:gd name="connsiteY48" fmla="*/ 347585 h 353616"/>
                <a:gd name="connsiteX49" fmla="*/ 59444 w 501998"/>
                <a:gd name="connsiteY49" fmla="*/ 337094 h 353616"/>
                <a:gd name="connsiteX50" fmla="*/ 0 w 501998"/>
                <a:gd name="connsiteY50" fmla="*/ 25967 h 353616"/>
                <a:gd name="connsiteX51" fmla="*/ 20824 w 501998"/>
                <a:gd name="connsiteY51" fmla="*/ 19940 h 353616"/>
                <a:gd name="connsiteX52" fmla="*/ 250901 w 501998"/>
                <a:gd name="connsiteY52" fmla="*/ 0 h 35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1998" h="353616">
                  <a:moveTo>
                    <a:pt x="350616" y="254426"/>
                  </a:moveTo>
                  <a:lnTo>
                    <a:pt x="338811" y="328509"/>
                  </a:lnTo>
                  <a:lnTo>
                    <a:pt x="358297" y="327562"/>
                  </a:lnTo>
                  <a:lnTo>
                    <a:pt x="422025" y="318028"/>
                  </a:lnTo>
                  <a:lnTo>
                    <a:pt x="433942" y="254426"/>
                  </a:lnTo>
                  <a:close/>
                  <a:moveTo>
                    <a:pt x="261369" y="254426"/>
                  </a:moveTo>
                  <a:lnTo>
                    <a:pt x="261369" y="332272"/>
                  </a:lnTo>
                  <a:lnTo>
                    <a:pt x="317650" y="329537"/>
                  </a:lnTo>
                  <a:lnTo>
                    <a:pt x="329619" y="254426"/>
                  </a:lnTo>
                  <a:close/>
                  <a:moveTo>
                    <a:pt x="169139" y="254426"/>
                  </a:moveTo>
                  <a:lnTo>
                    <a:pt x="181118" y="329601"/>
                  </a:lnTo>
                  <a:lnTo>
                    <a:pt x="240632" y="332493"/>
                  </a:lnTo>
                  <a:lnTo>
                    <a:pt x="240632" y="254426"/>
                  </a:lnTo>
                  <a:close/>
                  <a:moveTo>
                    <a:pt x="64882" y="254426"/>
                  </a:moveTo>
                  <a:lnTo>
                    <a:pt x="77258" y="318301"/>
                  </a:lnTo>
                  <a:lnTo>
                    <a:pt x="139161" y="327562"/>
                  </a:lnTo>
                  <a:lnTo>
                    <a:pt x="159956" y="328572"/>
                  </a:lnTo>
                  <a:lnTo>
                    <a:pt x="148140" y="254426"/>
                  </a:lnTo>
                  <a:close/>
                  <a:moveTo>
                    <a:pt x="359316" y="199838"/>
                  </a:moveTo>
                  <a:lnTo>
                    <a:pt x="353921" y="233689"/>
                  </a:lnTo>
                  <a:lnTo>
                    <a:pt x="437827" y="233689"/>
                  </a:lnTo>
                  <a:lnTo>
                    <a:pt x="444169" y="199838"/>
                  </a:lnTo>
                  <a:close/>
                  <a:moveTo>
                    <a:pt x="261369" y="199838"/>
                  </a:moveTo>
                  <a:lnTo>
                    <a:pt x="261369" y="233689"/>
                  </a:lnTo>
                  <a:lnTo>
                    <a:pt x="332923" y="233689"/>
                  </a:lnTo>
                  <a:lnTo>
                    <a:pt x="338318" y="199838"/>
                  </a:lnTo>
                  <a:close/>
                  <a:moveTo>
                    <a:pt x="160440" y="199838"/>
                  </a:moveTo>
                  <a:lnTo>
                    <a:pt x="165834" y="233689"/>
                  </a:lnTo>
                  <a:lnTo>
                    <a:pt x="240632" y="233689"/>
                  </a:lnTo>
                  <a:lnTo>
                    <a:pt x="240632" y="199838"/>
                  </a:lnTo>
                  <a:close/>
                  <a:moveTo>
                    <a:pt x="54306" y="199838"/>
                  </a:moveTo>
                  <a:lnTo>
                    <a:pt x="60865" y="233689"/>
                  </a:lnTo>
                  <a:lnTo>
                    <a:pt x="144836" y="233689"/>
                  </a:lnTo>
                  <a:lnTo>
                    <a:pt x="139442" y="199838"/>
                  </a:lnTo>
                  <a:close/>
                  <a:moveTo>
                    <a:pt x="248646" y="20730"/>
                  </a:moveTo>
                  <a:cubicBezTo>
                    <a:pt x="175589" y="20730"/>
                    <a:pt x="105990" y="26997"/>
                    <a:pt x="42687" y="38332"/>
                  </a:cubicBezTo>
                  <a:lnTo>
                    <a:pt x="24045" y="43652"/>
                  </a:lnTo>
                  <a:lnTo>
                    <a:pt x="50288" y="179101"/>
                  </a:lnTo>
                  <a:lnTo>
                    <a:pt x="448055" y="179101"/>
                  </a:lnTo>
                  <a:lnTo>
                    <a:pt x="473423" y="43702"/>
                  </a:lnTo>
                  <a:lnTo>
                    <a:pt x="454606" y="38332"/>
                  </a:lnTo>
                  <a:cubicBezTo>
                    <a:pt x="391302" y="26997"/>
                    <a:pt x="321703" y="20730"/>
                    <a:pt x="248646" y="20730"/>
                  </a:cubicBezTo>
                  <a:close/>
                  <a:moveTo>
                    <a:pt x="250901" y="0"/>
                  </a:moveTo>
                  <a:cubicBezTo>
                    <a:pt x="332513" y="0"/>
                    <a:pt x="410261" y="7100"/>
                    <a:pt x="480978" y="19940"/>
                  </a:cubicBezTo>
                  <a:lnTo>
                    <a:pt x="501998" y="26024"/>
                  </a:lnTo>
                  <a:lnTo>
                    <a:pt x="444581" y="336785"/>
                  </a:lnTo>
                  <a:lnTo>
                    <a:pt x="373391" y="347585"/>
                  </a:lnTo>
                  <a:cubicBezTo>
                    <a:pt x="333856" y="351540"/>
                    <a:pt x="292920" y="353616"/>
                    <a:pt x="250994" y="353616"/>
                  </a:cubicBezTo>
                  <a:cubicBezTo>
                    <a:pt x="209067" y="353616"/>
                    <a:pt x="168131" y="351540"/>
                    <a:pt x="128595" y="347585"/>
                  </a:cubicBezTo>
                  <a:lnTo>
                    <a:pt x="59444" y="337094"/>
                  </a:lnTo>
                  <a:lnTo>
                    <a:pt x="0" y="25967"/>
                  </a:lnTo>
                  <a:lnTo>
                    <a:pt x="20824" y="19940"/>
                  </a:lnTo>
                  <a:cubicBezTo>
                    <a:pt x="91540" y="7100"/>
                    <a:pt x="169289" y="0"/>
                    <a:pt x="25090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31" name="グループ化 630">
            <a:extLst>
              <a:ext uri="{FF2B5EF4-FFF2-40B4-BE49-F238E27FC236}">
                <a16:creationId xmlns:a16="http://schemas.microsoft.com/office/drawing/2014/main" id="{BBAC729E-DECF-4860-B6DA-847B116393C6}"/>
              </a:ext>
            </a:extLst>
          </p:cNvPr>
          <p:cNvGrpSpPr/>
          <p:nvPr/>
        </p:nvGrpSpPr>
        <p:grpSpPr>
          <a:xfrm>
            <a:off x="7120990" y="342004"/>
            <a:ext cx="749403" cy="887326"/>
            <a:chOff x="3240015" y="342004"/>
            <a:chExt cx="749403" cy="887326"/>
          </a:xfrm>
        </p:grpSpPr>
        <p:sp>
          <p:nvSpPr>
            <p:cNvPr id="632" name="四角形: 上の 2 つの角を丸める 5">
              <a:extLst>
                <a:ext uri="{FF2B5EF4-FFF2-40B4-BE49-F238E27FC236}">
                  <a16:creationId xmlns:a16="http://schemas.microsoft.com/office/drawing/2014/main" id="{A2038537-7550-4D8B-BC9B-28DC21954F77}"/>
                </a:ext>
              </a:extLst>
            </p:cNvPr>
            <p:cNvSpPr/>
            <p:nvPr/>
          </p:nvSpPr>
          <p:spPr bwMode="auto">
            <a:xfrm>
              <a:off x="3302848" y="795344"/>
              <a:ext cx="615777" cy="433986"/>
            </a:xfrm>
            <a:custGeom>
              <a:avLst/>
              <a:gdLst>
                <a:gd name="connsiteX0" fmla="*/ 81949 w 615777"/>
                <a:gd name="connsiteY0" fmla="*/ 0 h 431604"/>
                <a:gd name="connsiteX1" fmla="*/ 533828 w 615777"/>
                <a:gd name="connsiteY1" fmla="*/ 0 h 431604"/>
                <a:gd name="connsiteX2" fmla="*/ 615777 w 615777"/>
                <a:gd name="connsiteY2" fmla="*/ 81949 h 431604"/>
                <a:gd name="connsiteX3" fmla="*/ 615777 w 615777"/>
                <a:gd name="connsiteY3" fmla="*/ 431604 h 431604"/>
                <a:gd name="connsiteX4" fmla="*/ 615777 w 615777"/>
                <a:gd name="connsiteY4" fmla="*/ 431604 h 431604"/>
                <a:gd name="connsiteX5" fmla="*/ 0 w 615777"/>
                <a:gd name="connsiteY5" fmla="*/ 431604 h 431604"/>
                <a:gd name="connsiteX6" fmla="*/ 0 w 615777"/>
                <a:gd name="connsiteY6" fmla="*/ 431604 h 431604"/>
                <a:gd name="connsiteX7" fmla="*/ 0 w 615777"/>
                <a:gd name="connsiteY7" fmla="*/ 81949 h 431604"/>
                <a:gd name="connsiteX8" fmla="*/ 81949 w 615777"/>
                <a:gd name="connsiteY8" fmla="*/ 0 h 431604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615777 w 615777"/>
                <a:gd name="connsiteY4" fmla="*/ 431604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107156 w 615777"/>
                <a:gd name="connsiteY5" fmla="*/ 433985 h 433985"/>
                <a:gd name="connsiteX6" fmla="*/ 0 w 615777"/>
                <a:gd name="connsiteY6" fmla="*/ 81949 h 433985"/>
                <a:gd name="connsiteX7" fmla="*/ 81949 w 615777"/>
                <a:gd name="connsiteY7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6"/>
                <a:gd name="connsiteX1" fmla="*/ 533828 w 615777"/>
                <a:gd name="connsiteY1" fmla="*/ 0 h 433986"/>
                <a:gd name="connsiteX2" fmla="*/ 615777 w 615777"/>
                <a:gd name="connsiteY2" fmla="*/ 81949 h 433986"/>
                <a:gd name="connsiteX3" fmla="*/ 494334 w 615777"/>
                <a:gd name="connsiteY3" fmla="*/ 433986 h 433986"/>
                <a:gd name="connsiteX4" fmla="*/ 107156 w 615777"/>
                <a:gd name="connsiteY4" fmla="*/ 433985 h 433986"/>
                <a:gd name="connsiteX5" fmla="*/ 0 w 615777"/>
                <a:gd name="connsiteY5" fmla="*/ 81949 h 433986"/>
                <a:gd name="connsiteX6" fmla="*/ 81949 w 615777"/>
                <a:gd name="connsiteY6" fmla="*/ 0 h 43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5777" h="433986">
                  <a:moveTo>
                    <a:pt x="81949" y="0"/>
                  </a:moveTo>
                  <a:lnTo>
                    <a:pt x="533828" y="0"/>
                  </a:lnTo>
                  <a:cubicBezTo>
                    <a:pt x="579087" y="0"/>
                    <a:pt x="615777" y="36690"/>
                    <a:pt x="615777" y="81949"/>
                  </a:cubicBezTo>
                  <a:lnTo>
                    <a:pt x="494334" y="433986"/>
                  </a:lnTo>
                  <a:lnTo>
                    <a:pt x="107156" y="433985"/>
                  </a:lnTo>
                  <a:lnTo>
                    <a:pt x="0" y="81949"/>
                  </a:lnTo>
                  <a:cubicBezTo>
                    <a:pt x="0" y="36690"/>
                    <a:pt x="36690" y="0"/>
                    <a:pt x="81949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33" name="楕円 632">
              <a:extLst>
                <a:ext uri="{FF2B5EF4-FFF2-40B4-BE49-F238E27FC236}">
                  <a16:creationId xmlns:a16="http://schemas.microsoft.com/office/drawing/2014/main" id="{46AFB902-FE61-4CF9-BD24-222CC4E20641}"/>
                </a:ext>
              </a:extLst>
            </p:cNvPr>
            <p:cNvSpPr/>
            <p:nvPr/>
          </p:nvSpPr>
          <p:spPr bwMode="auto">
            <a:xfrm>
              <a:off x="3677164" y="753396"/>
              <a:ext cx="312254" cy="13978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34" name="楕円 633">
              <a:extLst>
                <a:ext uri="{FF2B5EF4-FFF2-40B4-BE49-F238E27FC236}">
                  <a16:creationId xmlns:a16="http://schemas.microsoft.com/office/drawing/2014/main" id="{658528D9-3938-496B-87C7-BD4FEF051E04}"/>
                </a:ext>
              </a:extLst>
            </p:cNvPr>
            <p:cNvSpPr/>
            <p:nvPr/>
          </p:nvSpPr>
          <p:spPr bwMode="auto">
            <a:xfrm>
              <a:off x="3240015" y="753396"/>
              <a:ext cx="312254" cy="13978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35" name="二等辺三角形 634">
              <a:extLst>
                <a:ext uri="{FF2B5EF4-FFF2-40B4-BE49-F238E27FC236}">
                  <a16:creationId xmlns:a16="http://schemas.microsoft.com/office/drawing/2014/main" id="{ED956DF3-EF14-41A4-B7A5-0F6A757B1939}"/>
                </a:ext>
              </a:extLst>
            </p:cNvPr>
            <p:cNvSpPr/>
            <p:nvPr/>
          </p:nvSpPr>
          <p:spPr bwMode="auto">
            <a:xfrm rot="10800000">
              <a:off x="3527027" y="798615"/>
              <a:ext cx="172203" cy="94561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36" name="楕円 635">
              <a:extLst>
                <a:ext uri="{FF2B5EF4-FFF2-40B4-BE49-F238E27FC236}">
                  <a16:creationId xmlns:a16="http://schemas.microsoft.com/office/drawing/2014/main" id="{304D9243-058F-4456-9C1A-06DE0FCEDC75}"/>
                </a:ext>
              </a:extLst>
            </p:cNvPr>
            <p:cNvSpPr/>
            <p:nvPr/>
          </p:nvSpPr>
          <p:spPr bwMode="auto">
            <a:xfrm>
              <a:off x="3393810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7" name="フリーフォーム: 図形 636">
              <a:extLst>
                <a:ext uri="{FF2B5EF4-FFF2-40B4-BE49-F238E27FC236}">
                  <a16:creationId xmlns:a16="http://schemas.microsoft.com/office/drawing/2014/main" id="{0021D836-7372-4C06-962C-242A71B06994}"/>
                </a:ext>
              </a:extLst>
            </p:cNvPr>
            <p:cNvSpPr/>
            <p:nvPr/>
          </p:nvSpPr>
          <p:spPr bwMode="auto">
            <a:xfrm>
              <a:off x="3362111" y="342004"/>
              <a:ext cx="497390" cy="514940"/>
            </a:xfrm>
            <a:custGeom>
              <a:avLst/>
              <a:gdLst>
                <a:gd name="connsiteX0" fmla="*/ 248567 w 497390"/>
                <a:gd name="connsiteY0" fmla="*/ 207330 h 514940"/>
                <a:gd name="connsiteX1" fmla="*/ 70531 w 497390"/>
                <a:gd name="connsiteY1" fmla="*/ 222760 h 514940"/>
                <a:gd name="connsiteX2" fmla="*/ 54417 w 497390"/>
                <a:gd name="connsiteY2" fmla="*/ 227423 h 514940"/>
                <a:gd name="connsiteX3" fmla="*/ 45383 w 497390"/>
                <a:gd name="connsiteY3" fmla="*/ 270648 h 514940"/>
                <a:gd name="connsiteX4" fmla="*/ 47668 w 497390"/>
                <a:gd name="connsiteY4" fmla="*/ 292551 h 514940"/>
                <a:gd name="connsiteX5" fmla="*/ 48314 w 497390"/>
                <a:gd name="connsiteY5" fmla="*/ 302493 h 514940"/>
                <a:gd name="connsiteX6" fmla="*/ 48943 w 497390"/>
                <a:gd name="connsiteY6" fmla="*/ 304760 h 514940"/>
                <a:gd name="connsiteX7" fmla="*/ 49513 w 497390"/>
                <a:gd name="connsiteY7" fmla="*/ 310219 h 514940"/>
                <a:gd name="connsiteX8" fmla="*/ 56414 w 497390"/>
                <a:gd name="connsiteY8" fmla="*/ 331698 h 514940"/>
                <a:gd name="connsiteX9" fmla="*/ 84524 w 497390"/>
                <a:gd name="connsiteY9" fmla="*/ 433037 h 514940"/>
                <a:gd name="connsiteX10" fmla="*/ 100415 w 497390"/>
                <a:gd name="connsiteY10" fmla="*/ 468178 h 514940"/>
                <a:gd name="connsiteX11" fmla="*/ 153925 w 497390"/>
                <a:gd name="connsiteY11" fmla="*/ 476296 h 514940"/>
                <a:gd name="connsiteX12" fmla="*/ 248638 w 497390"/>
                <a:gd name="connsiteY12" fmla="*/ 480963 h 514940"/>
                <a:gd name="connsiteX13" fmla="*/ 343351 w 497390"/>
                <a:gd name="connsiteY13" fmla="*/ 476296 h 514940"/>
                <a:gd name="connsiteX14" fmla="*/ 398438 w 497390"/>
                <a:gd name="connsiteY14" fmla="*/ 467939 h 514940"/>
                <a:gd name="connsiteX15" fmla="*/ 414221 w 497390"/>
                <a:gd name="connsiteY15" fmla="*/ 433037 h 514940"/>
                <a:gd name="connsiteX16" fmla="*/ 450431 w 497390"/>
                <a:gd name="connsiteY16" fmla="*/ 302493 h 514940"/>
                <a:gd name="connsiteX17" fmla="*/ 451572 w 497390"/>
                <a:gd name="connsiteY17" fmla="*/ 284906 h 514940"/>
                <a:gd name="connsiteX18" fmla="*/ 450668 w 497390"/>
                <a:gd name="connsiteY18" fmla="*/ 282372 h 514940"/>
                <a:gd name="connsiteX19" fmla="*/ 451893 w 497390"/>
                <a:gd name="connsiteY19" fmla="*/ 270648 h 514940"/>
                <a:gd name="connsiteX20" fmla="*/ 442868 w 497390"/>
                <a:gd name="connsiteY20" fmla="*/ 227467 h 514940"/>
                <a:gd name="connsiteX21" fmla="*/ 426602 w 497390"/>
                <a:gd name="connsiteY21" fmla="*/ 222760 h 514940"/>
                <a:gd name="connsiteX22" fmla="*/ 248567 w 497390"/>
                <a:gd name="connsiteY22" fmla="*/ 207330 h 514940"/>
                <a:gd name="connsiteX23" fmla="*/ 248625 w 497390"/>
                <a:gd name="connsiteY23" fmla="*/ 0 h 514940"/>
                <a:gd name="connsiteX24" fmla="*/ 497250 w 497390"/>
                <a:gd name="connsiteY24" fmla="*/ 248625 h 514940"/>
                <a:gd name="connsiteX25" fmla="*/ 495753 w 497390"/>
                <a:gd name="connsiteY25" fmla="*/ 263471 h 514940"/>
                <a:gd name="connsiteX26" fmla="*/ 496858 w 497390"/>
                <a:gd name="connsiteY26" fmla="*/ 266680 h 514940"/>
                <a:gd name="connsiteX27" fmla="*/ 495462 w 497390"/>
                <a:gd name="connsiteY27" fmla="*/ 288949 h 514940"/>
                <a:gd name="connsiteX28" fmla="*/ 451169 w 497390"/>
                <a:gd name="connsiteY28" fmla="*/ 454253 h 514940"/>
                <a:gd name="connsiteX29" fmla="*/ 431863 w 497390"/>
                <a:gd name="connsiteY29" fmla="*/ 498448 h 514940"/>
                <a:gd name="connsiteX30" fmla="*/ 364479 w 497390"/>
                <a:gd name="connsiteY30" fmla="*/ 509031 h 514940"/>
                <a:gd name="connsiteX31" fmla="*/ 248625 w 497390"/>
                <a:gd name="connsiteY31" fmla="*/ 514940 h 514940"/>
                <a:gd name="connsiteX32" fmla="*/ 132771 w 497390"/>
                <a:gd name="connsiteY32" fmla="*/ 509031 h 514940"/>
                <a:gd name="connsiteX33" fmla="*/ 67316 w 497390"/>
                <a:gd name="connsiteY33" fmla="*/ 498751 h 514940"/>
                <a:gd name="connsiteX34" fmla="*/ 47878 w 497390"/>
                <a:gd name="connsiteY34" fmla="*/ 454253 h 514940"/>
                <a:gd name="connsiteX35" fmla="*/ 13494 w 497390"/>
                <a:gd name="connsiteY35" fmla="*/ 325931 h 514940"/>
                <a:gd name="connsiteX36" fmla="*/ 5051 w 497390"/>
                <a:gd name="connsiteY36" fmla="*/ 298732 h 514940"/>
                <a:gd name="connsiteX37" fmla="*/ 4355 w 497390"/>
                <a:gd name="connsiteY37" fmla="*/ 291821 h 514940"/>
                <a:gd name="connsiteX38" fmla="*/ 3585 w 497390"/>
                <a:gd name="connsiteY38" fmla="*/ 288949 h 514940"/>
                <a:gd name="connsiteX39" fmla="*/ 2796 w 497390"/>
                <a:gd name="connsiteY39" fmla="*/ 276360 h 514940"/>
                <a:gd name="connsiteX40" fmla="*/ 0 w 497390"/>
                <a:gd name="connsiteY40" fmla="*/ 248625 h 514940"/>
                <a:gd name="connsiteX41" fmla="*/ 248625 w 497390"/>
                <a:gd name="connsiteY41" fmla="*/ 0 h 51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97390" h="514940">
                  <a:moveTo>
                    <a:pt x="248567" y="207330"/>
                  </a:moveTo>
                  <a:cubicBezTo>
                    <a:pt x="185414" y="207330"/>
                    <a:pt x="125251" y="212824"/>
                    <a:pt x="70531" y="222760"/>
                  </a:cubicBezTo>
                  <a:lnTo>
                    <a:pt x="54417" y="227423"/>
                  </a:lnTo>
                  <a:lnTo>
                    <a:pt x="45383" y="270648"/>
                  </a:lnTo>
                  <a:lnTo>
                    <a:pt x="47668" y="292551"/>
                  </a:lnTo>
                  <a:lnTo>
                    <a:pt x="48314" y="302493"/>
                  </a:lnTo>
                  <a:lnTo>
                    <a:pt x="48943" y="304760"/>
                  </a:lnTo>
                  <a:lnTo>
                    <a:pt x="49513" y="310219"/>
                  </a:lnTo>
                  <a:lnTo>
                    <a:pt x="56414" y="331698"/>
                  </a:lnTo>
                  <a:lnTo>
                    <a:pt x="84524" y="433037"/>
                  </a:lnTo>
                  <a:lnTo>
                    <a:pt x="100415" y="468178"/>
                  </a:lnTo>
                  <a:lnTo>
                    <a:pt x="153925" y="476296"/>
                  </a:lnTo>
                  <a:cubicBezTo>
                    <a:pt x="184518" y="479356"/>
                    <a:pt x="216194" y="480963"/>
                    <a:pt x="248638" y="480963"/>
                  </a:cubicBezTo>
                  <a:cubicBezTo>
                    <a:pt x="281081" y="480963"/>
                    <a:pt x="312757" y="479356"/>
                    <a:pt x="343351" y="476296"/>
                  </a:cubicBezTo>
                  <a:lnTo>
                    <a:pt x="398438" y="467939"/>
                  </a:lnTo>
                  <a:lnTo>
                    <a:pt x="414221" y="433037"/>
                  </a:lnTo>
                  <a:lnTo>
                    <a:pt x="450431" y="302493"/>
                  </a:lnTo>
                  <a:cubicBezTo>
                    <a:pt x="452072" y="296575"/>
                    <a:pt x="452395" y="290615"/>
                    <a:pt x="451572" y="284906"/>
                  </a:cubicBezTo>
                  <a:lnTo>
                    <a:pt x="450668" y="282372"/>
                  </a:lnTo>
                  <a:lnTo>
                    <a:pt x="451893" y="270648"/>
                  </a:lnTo>
                  <a:lnTo>
                    <a:pt x="442868" y="227467"/>
                  </a:lnTo>
                  <a:lnTo>
                    <a:pt x="426602" y="222760"/>
                  </a:lnTo>
                  <a:cubicBezTo>
                    <a:pt x="371881" y="212824"/>
                    <a:pt x="311718" y="207330"/>
                    <a:pt x="248567" y="207330"/>
                  </a:cubicBezTo>
                  <a:close/>
                  <a:moveTo>
                    <a:pt x="248625" y="0"/>
                  </a:moveTo>
                  <a:cubicBezTo>
                    <a:pt x="385937" y="0"/>
                    <a:pt x="497250" y="111313"/>
                    <a:pt x="497250" y="248625"/>
                  </a:cubicBezTo>
                  <a:lnTo>
                    <a:pt x="495753" y="263471"/>
                  </a:lnTo>
                  <a:lnTo>
                    <a:pt x="496858" y="266680"/>
                  </a:lnTo>
                  <a:cubicBezTo>
                    <a:pt x="497864" y="273909"/>
                    <a:pt x="497470" y="281455"/>
                    <a:pt x="495462" y="288949"/>
                  </a:cubicBezTo>
                  <a:lnTo>
                    <a:pt x="451169" y="454253"/>
                  </a:lnTo>
                  <a:lnTo>
                    <a:pt x="431863" y="498448"/>
                  </a:lnTo>
                  <a:lnTo>
                    <a:pt x="364479" y="509031"/>
                  </a:lnTo>
                  <a:cubicBezTo>
                    <a:pt x="327057" y="512905"/>
                    <a:pt x="288311" y="514940"/>
                    <a:pt x="248625" y="514940"/>
                  </a:cubicBezTo>
                  <a:cubicBezTo>
                    <a:pt x="208939" y="514940"/>
                    <a:pt x="170193" y="512905"/>
                    <a:pt x="132771" y="509031"/>
                  </a:cubicBezTo>
                  <a:lnTo>
                    <a:pt x="67316" y="498751"/>
                  </a:lnTo>
                  <a:lnTo>
                    <a:pt x="47878" y="454253"/>
                  </a:lnTo>
                  <a:lnTo>
                    <a:pt x="13494" y="325931"/>
                  </a:lnTo>
                  <a:lnTo>
                    <a:pt x="5051" y="298732"/>
                  </a:lnTo>
                  <a:lnTo>
                    <a:pt x="4355" y="291821"/>
                  </a:lnTo>
                  <a:lnTo>
                    <a:pt x="3585" y="288949"/>
                  </a:lnTo>
                  <a:lnTo>
                    <a:pt x="2796" y="276360"/>
                  </a:lnTo>
                  <a:lnTo>
                    <a:pt x="0" y="248625"/>
                  </a:lnTo>
                  <a:cubicBezTo>
                    <a:pt x="0" y="111313"/>
                    <a:pt x="111313" y="0"/>
                    <a:pt x="24862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38" name="フリーフォーム: 図形 637">
              <a:extLst>
                <a:ext uri="{FF2B5EF4-FFF2-40B4-BE49-F238E27FC236}">
                  <a16:creationId xmlns:a16="http://schemas.microsoft.com/office/drawing/2014/main" id="{286FF5AE-BF21-4500-BC30-D56B007A18DE}"/>
                </a:ext>
              </a:extLst>
            </p:cNvPr>
            <p:cNvSpPr/>
            <p:nvPr/>
          </p:nvSpPr>
          <p:spPr bwMode="auto">
            <a:xfrm>
              <a:off x="3359743" y="509341"/>
              <a:ext cx="501998" cy="353616"/>
            </a:xfrm>
            <a:custGeom>
              <a:avLst/>
              <a:gdLst>
                <a:gd name="connsiteX0" fmla="*/ 350616 w 501998"/>
                <a:gd name="connsiteY0" fmla="*/ 254426 h 353616"/>
                <a:gd name="connsiteX1" fmla="*/ 338811 w 501998"/>
                <a:gd name="connsiteY1" fmla="*/ 328509 h 353616"/>
                <a:gd name="connsiteX2" fmla="*/ 358297 w 501998"/>
                <a:gd name="connsiteY2" fmla="*/ 327562 h 353616"/>
                <a:gd name="connsiteX3" fmla="*/ 422025 w 501998"/>
                <a:gd name="connsiteY3" fmla="*/ 318028 h 353616"/>
                <a:gd name="connsiteX4" fmla="*/ 433942 w 501998"/>
                <a:gd name="connsiteY4" fmla="*/ 254426 h 353616"/>
                <a:gd name="connsiteX5" fmla="*/ 261369 w 501998"/>
                <a:gd name="connsiteY5" fmla="*/ 254426 h 353616"/>
                <a:gd name="connsiteX6" fmla="*/ 261369 w 501998"/>
                <a:gd name="connsiteY6" fmla="*/ 332272 h 353616"/>
                <a:gd name="connsiteX7" fmla="*/ 317650 w 501998"/>
                <a:gd name="connsiteY7" fmla="*/ 329537 h 353616"/>
                <a:gd name="connsiteX8" fmla="*/ 329619 w 501998"/>
                <a:gd name="connsiteY8" fmla="*/ 254426 h 353616"/>
                <a:gd name="connsiteX9" fmla="*/ 169139 w 501998"/>
                <a:gd name="connsiteY9" fmla="*/ 254426 h 353616"/>
                <a:gd name="connsiteX10" fmla="*/ 181118 w 501998"/>
                <a:gd name="connsiteY10" fmla="*/ 329601 h 353616"/>
                <a:gd name="connsiteX11" fmla="*/ 240632 w 501998"/>
                <a:gd name="connsiteY11" fmla="*/ 332493 h 353616"/>
                <a:gd name="connsiteX12" fmla="*/ 240632 w 501998"/>
                <a:gd name="connsiteY12" fmla="*/ 254426 h 353616"/>
                <a:gd name="connsiteX13" fmla="*/ 64882 w 501998"/>
                <a:gd name="connsiteY13" fmla="*/ 254426 h 353616"/>
                <a:gd name="connsiteX14" fmla="*/ 77258 w 501998"/>
                <a:gd name="connsiteY14" fmla="*/ 318301 h 353616"/>
                <a:gd name="connsiteX15" fmla="*/ 139161 w 501998"/>
                <a:gd name="connsiteY15" fmla="*/ 327562 h 353616"/>
                <a:gd name="connsiteX16" fmla="*/ 159956 w 501998"/>
                <a:gd name="connsiteY16" fmla="*/ 328572 h 353616"/>
                <a:gd name="connsiteX17" fmla="*/ 148140 w 501998"/>
                <a:gd name="connsiteY17" fmla="*/ 254426 h 353616"/>
                <a:gd name="connsiteX18" fmla="*/ 359316 w 501998"/>
                <a:gd name="connsiteY18" fmla="*/ 199838 h 353616"/>
                <a:gd name="connsiteX19" fmla="*/ 353921 w 501998"/>
                <a:gd name="connsiteY19" fmla="*/ 233689 h 353616"/>
                <a:gd name="connsiteX20" fmla="*/ 437827 w 501998"/>
                <a:gd name="connsiteY20" fmla="*/ 233689 h 353616"/>
                <a:gd name="connsiteX21" fmla="*/ 444169 w 501998"/>
                <a:gd name="connsiteY21" fmla="*/ 199838 h 353616"/>
                <a:gd name="connsiteX22" fmla="*/ 261369 w 501998"/>
                <a:gd name="connsiteY22" fmla="*/ 199838 h 353616"/>
                <a:gd name="connsiteX23" fmla="*/ 261369 w 501998"/>
                <a:gd name="connsiteY23" fmla="*/ 233689 h 353616"/>
                <a:gd name="connsiteX24" fmla="*/ 332923 w 501998"/>
                <a:gd name="connsiteY24" fmla="*/ 233689 h 353616"/>
                <a:gd name="connsiteX25" fmla="*/ 338318 w 501998"/>
                <a:gd name="connsiteY25" fmla="*/ 199838 h 353616"/>
                <a:gd name="connsiteX26" fmla="*/ 160440 w 501998"/>
                <a:gd name="connsiteY26" fmla="*/ 199838 h 353616"/>
                <a:gd name="connsiteX27" fmla="*/ 165834 w 501998"/>
                <a:gd name="connsiteY27" fmla="*/ 233689 h 353616"/>
                <a:gd name="connsiteX28" fmla="*/ 240632 w 501998"/>
                <a:gd name="connsiteY28" fmla="*/ 233689 h 353616"/>
                <a:gd name="connsiteX29" fmla="*/ 240632 w 501998"/>
                <a:gd name="connsiteY29" fmla="*/ 199838 h 353616"/>
                <a:gd name="connsiteX30" fmla="*/ 54306 w 501998"/>
                <a:gd name="connsiteY30" fmla="*/ 199838 h 353616"/>
                <a:gd name="connsiteX31" fmla="*/ 60865 w 501998"/>
                <a:gd name="connsiteY31" fmla="*/ 233689 h 353616"/>
                <a:gd name="connsiteX32" fmla="*/ 144836 w 501998"/>
                <a:gd name="connsiteY32" fmla="*/ 233689 h 353616"/>
                <a:gd name="connsiteX33" fmla="*/ 139442 w 501998"/>
                <a:gd name="connsiteY33" fmla="*/ 199838 h 353616"/>
                <a:gd name="connsiteX34" fmla="*/ 248646 w 501998"/>
                <a:gd name="connsiteY34" fmla="*/ 20730 h 353616"/>
                <a:gd name="connsiteX35" fmla="*/ 42687 w 501998"/>
                <a:gd name="connsiteY35" fmla="*/ 38332 h 353616"/>
                <a:gd name="connsiteX36" fmla="*/ 24045 w 501998"/>
                <a:gd name="connsiteY36" fmla="*/ 43652 h 353616"/>
                <a:gd name="connsiteX37" fmla="*/ 50288 w 501998"/>
                <a:gd name="connsiteY37" fmla="*/ 179101 h 353616"/>
                <a:gd name="connsiteX38" fmla="*/ 448055 w 501998"/>
                <a:gd name="connsiteY38" fmla="*/ 179101 h 353616"/>
                <a:gd name="connsiteX39" fmla="*/ 473423 w 501998"/>
                <a:gd name="connsiteY39" fmla="*/ 43702 h 353616"/>
                <a:gd name="connsiteX40" fmla="*/ 454606 w 501998"/>
                <a:gd name="connsiteY40" fmla="*/ 38332 h 353616"/>
                <a:gd name="connsiteX41" fmla="*/ 248646 w 501998"/>
                <a:gd name="connsiteY41" fmla="*/ 20730 h 353616"/>
                <a:gd name="connsiteX42" fmla="*/ 250901 w 501998"/>
                <a:gd name="connsiteY42" fmla="*/ 0 h 353616"/>
                <a:gd name="connsiteX43" fmla="*/ 480978 w 501998"/>
                <a:gd name="connsiteY43" fmla="*/ 19940 h 353616"/>
                <a:gd name="connsiteX44" fmla="*/ 501998 w 501998"/>
                <a:gd name="connsiteY44" fmla="*/ 26024 h 353616"/>
                <a:gd name="connsiteX45" fmla="*/ 444581 w 501998"/>
                <a:gd name="connsiteY45" fmla="*/ 336785 h 353616"/>
                <a:gd name="connsiteX46" fmla="*/ 373391 w 501998"/>
                <a:gd name="connsiteY46" fmla="*/ 347585 h 353616"/>
                <a:gd name="connsiteX47" fmla="*/ 250994 w 501998"/>
                <a:gd name="connsiteY47" fmla="*/ 353616 h 353616"/>
                <a:gd name="connsiteX48" fmla="*/ 128595 w 501998"/>
                <a:gd name="connsiteY48" fmla="*/ 347585 h 353616"/>
                <a:gd name="connsiteX49" fmla="*/ 59444 w 501998"/>
                <a:gd name="connsiteY49" fmla="*/ 337094 h 353616"/>
                <a:gd name="connsiteX50" fmla="*/ 0 w 501998"/>
                <a:gd name="connsiteY50" fmla="*/ 25967 h 353616"/>
                <a:gd name="connsiteX51" fmla="*/ 20824 w 501998"/>
                <a:gd name="connsiteY51" fmla="*/ 19940 h 353616"/>
                <a:gd name="connsiteX52" fmla="*/ 250901 w 501998"/>
                <a:gd name="connsiteY52" fmla="*/ 0 h 35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1998" h="353616">
                  <a:moveTo>
                    <a:pt x="350616" y="254426"/>
                  </a:moveTo>
                  <a:lnTo>
                    <a:pt x="338811" y="328509"/>
                  </a:lnTo>
                  <a:lnTo>
                    <a:pt x="358297" y="327562"/>
                  </a:lnTo>
                  <a:lnTo>
                    <a:pt x="422025" y="318028"/>
                  </a:lnTo>
                  <a:lnTo>
                    <a:pt x="433942" y="254426"/>
                  </a:lnTo>
                  <a:close/>
                  <a:moveTo>
                    <a:pt x="261369" y="254426"/>
                  </a:moveTo>
                  <a:lnTo>
                    <a:pt x="261369" y="332272"/>
                  </a:lnTo>
                  <a:lnTo>
                    <a:pt x="317650" y="329537"/>
                  </a:lnTo>
                  <a:lnTo>
                    <a:pt x="329619" y="254426"/>
                  </a:lnTo>
                  <a:close/>
                  <a:moveTo>
                    <a:pt x="169139" y="254426"/>
                  </a:moveTo>
                  <a:lnTo>
                    <a:pt x="181118" y="329601"/>
                  </a:lnTo>
                  <a:lnTo>
                    <a:pt x="240632" y="332493"/>
                  </a:lnTo>
                  <a:lnTo>
                    <a:pt x="240632" y="254426"/>
                  </a:lnTo>
                  <a:close/>
                  <a:moveTo>
                    <a:pt x="64882" y="254426"/>
                  </a:moveTo>
                  <a:lnTo>
                    <a:pt x="77258" y="318301"/>
                  </a:lnTo>
                  <a:lnTo>
                    <a:pt x="139161" y="327562"/>
                  </a:lnTo>
                  <a:lnTo>
                    <a:pt x="159956" y="328572"/>
                  </a:lnTo>
                  <a:lnTo>
                    <a:pt x="148140" y="254426"/>
                  </a:lnTo>
                  <a:close/>
                  <a:moveTo>
                    <a:pt x="359316" y="199838"/>
                  </a:moveTo>
                  <a:lnTo>
                    <a:pt x="353921" y="233689"/>
                  </a:lnTo>
                  <a:lnTo>
                    <a:pt x="437827" y="233689"/>
                  </a:lnTo>
                  <a:lnTo>
                    <a:pt x="444169" y="199838"/>
                  </a:lnTo>
                  <a:close/>
                  <a:moveTo>
                    <a:pt x="261369" y="199838"/>
                  </a:moveTo>
                  <a:lnTo>
                    <a:pt x="261369" y="233689"/>
                  </a:lnTo>
                  <a:lnTo>
                    <a:pt x="332923" y="233689"/>
                  </a:lnTo>
                  <a:lnTo>
                    <a:pt x="338318" y="199838"/>
                  </a:lnTo>
                  <a:close/>
                  <a:moveTo>
                    <a:pt x="160440" y="199838"/>
                  </a:moveTo>
                  <a:lnTo>
                    <a:pt x="165834" y="233689"/>
                  </a:lnTo>
                  <a:lnTo>
                    <a:pt x="240632" y="233689"/>
                  </a:lnTo>
                  <a:lnTo>
                    <a:pt x="240632" y="199838"/>
                  </a:lnTo>
                  <a:close/>
                  <a:moveTo>
                    <a:pt x="54306" y="199838"/>
                  </a:moveTo>
                  <a:lnTo>
                    <a:pt x="60865" y="233689"/>
                  </a:lnTo>
                  <a:lnTo>
                    <a:pt x="144836" y="233689"/>
                  </a:lnTo>
                  <a:lnTo>
                    <a:pt x="139442" y="199838"/>
                  </a:lnTo>
                  <a:close/>
                  <a:moveTo>
                    <a:pt x="248646" y="20730"/>
                  </a:moveTo>
                  <a:cubicBezTo>
                    <a:pt x="175589" y="20730"/>
                    <a:pt x="105990" y="26997"/>
                    <a:pt x="42687" y="38332"/>
                  </a:cubicBezTo>
                  <a:lnTo>
                    <a:pt x="24045" y="43652"/>
                  </a:lnTo>
                  <a:lnTo>
                    <a:pt x="50288" y="179101"/>
                  </a:lnTo>
                  <a:lnTo>
                    <a:pt x="448055" y="179101"/>
                  </a:lnTo>
                  <a:lnTo>
                    <a:pt x="473423" y="43702"/>
                  </a:lnTo>
                  <a:lnTo>
                    <a:pt x="454606" y="38332"/>
                  </a:lnTo>
                  <a:cubicBezTo>
                    <a:pt x="391302" y="26997"/>
                    <a:pt x="321703" y="20730"/>
                    <a:pt x="248646" y="20730"/>
                  </a:cubicBezTo>
                  <a:close/>
                  <a:moveTo>
                    <a:pt x="250901" y="0"/>
                  </a:moveTo>
                  <a:cubicBezTo>
                    <a:pt x="332513" y="0"/>
                    <a:pt x="410261" y="7100"/>
                    <a:pt x="480978" y="19940"/>
                  </a:cubicBezTo>
                  <a:lnTo>
                    <a:pt x="501998" y="26024"/>
                  </a:lnTo>
                  <a:lnTo>
                    <a:pt x="444581" y="336785"/>
                  </a:lnTo>
                  <a:lnTo>
                    <a:pt x="373391" y="347585"/>
                  </a:lnTo>
                  <a:cubicBezTo>
                    <a:pt x="333856" y="351540"/>
                    <a:pt x="292920" y="353616"/>
                    <a:pt x="250994" y="353616"/>
                  </a:cubicBezTo>
                  <a:cubicBezTo>
                    <a:pt x="209067" y="353616"/>
                    <a:pt x="168131" y="351540"/>
                    <a:pt x="128595" y="347585"/>
                  </a:cubicBezTo>
                  <a:lnTo>
                    <a:pt x="59444" y="337094"/>
                  </a:lnTo>
                  <a:lnTo>
                    <a:pt x="0" y="25967"/>
                  </a:lnTo>
                  <a:lnTo>
                    <a:pt x="20824" y="19940"/>
                  </a:lnTo>
                  <a:cubicBezTo>
                    <a:pt x="91540" y="7100"/>
                    <a:pt x="169289" y="0"/>
                    <a:pt x="25090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39" name="グループ化 638">
            <a:extLst>
              <a:ext uri="{FF2B5EF4-FFF2-40B4-BE49-F238E27FC236}">
                <a16:creationId xmlns:a16="http://schemas.microsoft.com/office/drawing/2014/main" id="{F17055E7-BB32-4448-9013-3AD02C75712F}"/>
              </a:ext>
            </a:extLst>
          </p:cNvPr>
          <p:cNvGrpSpPr/>
          <p:nvPr/>
        </p:nvGrpSpPr>
        <p:grpSpPr>
          <a:xfrm>
            <a:off x="4412203" y="1499292"/>
            <a:ext cx="615777" cy="887326"/>
            <a:chOff x="541243" y="1499292"/>
            <a:chExt cx="615777" cy="887326"/>
          </a:xfrm>
        </p:grpSpPr>
        <p:sp>
          <p:nvSpPr>
            <p:cNvPr id="640" name="四角形: 上の 2 つの角を丸める 5">
              <a:extLst>
                <a:ext uri="{FF2B5EF4-FFF2-40B4-BE49-F238E27FC236}">
                  <a16:creationId xmlns:a16="http://schemas.microsoft.com/office/drawing/2014/main" id="{11B09862-5C6E-4401-8296-E4407933F17F}"/>
                </a:ext>
              </a:extLst>
            </p:cNvPr>
            <p:cNvSpPr/>
            <p:nvPr/>
          </p:nvSpPr>
          <p:spPr bwMode="auto">
            <a:xfrm>
              <a:off x="541243" y="1952632"/>
              <a:ext cx="615777" cy="433986"/>
            </a:xfrm>
            <a:custGeom>
              <a:avLst/>
              <a:gdLst>
                <a:gd name="connsiteX0" fmla="*/ 81949 w 615777"/>
                <a:gd name="connsiteY0" fmla="*/ 0 h 431604"/>
                <a:gd name="connsiteX1" fmla="*/ 533828 w 615777"/>
                <a:gd name="connsiteY1" fmla="*/ 0 h 431604"/>
                <a:gd name="connsiteX2" fmla="*/ 615777 w 615777"/>
                <a:gd name="connsiteY2" fmla="*/ 81949 h 431604"/>
                <a:gd name="connsiteX3" fmla="*/ 615777 w 615777"/>
                <a:gd name="connsiteY3" fmla="*/ 431604 h 431604"/>
                <a:gd name="connsiteX4" fmla="*/ 615777 w 615777"/>
                <a:gd name="connsiteY4" fmla="*/ 431604 h 431604"/>
                <a:gd name="connsiteX5" fmla="*/ 0 w 615777"/>
                <a:gd name="connsiteY5" fmla="*/ 431604 h 431604"/>
                <a:gd name="connsiteX6" fmla="*/ 0 w 615777"/>
                <a:gd name="connsiteY6" fmla="*/ 431604 h 431604"/>
                <a:gd name="connsiteX7" fmla="*/ 0 w 615777"/>
                <a:gd name="connsiteY7" fmla="*/ 81949 h 431604"/>
                <a:gd name="connsiteX8" fmla="*/ 81949 w 615777"/>
                <a:gd name="connsiteY8" fmla="*/ 0 h 431604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615777 w 615777"/>
                <a:gd name="connsiteY4" fmla="*/ 431604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107156 w 615777"/>
                <a:gd name="connsiteY5" fmla="*/ 433985 h 433985"/>
                <a:gd name="connsiteX6" fmla="*/ 0 w 615777"/>
                <a:gd name="connsiteY6" fmla="*/ 81949 h 433985"/>
                <a:gd name="connsiteX7" fmla="*/ 81949 w 615777"/>
                <a:gd name="connsiteY7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6"/>
                <a:gd name="connsiteX1" fmla="*/ 533828 w 615777"/>
                <a:gd name="connsiteY1" fmla="*/ 0 h 433986"/>
                <a:gd name="connsiteX2" fmla="*/ 615777 w 615777"/>
                <a:gd name="connsiteY2" fmla="*/ 81949 h 433986"/>
                <a:gd name="connsiteX3" fmla="*/ 494334 w 615777"/>
                <a:gd name="connsiteY3" fmla="*/ 433986 h 433986"/>
                <a:gd name="connsiteX4" fmla="*/ 107156 w 615777"/>
                <a:gd name="connsiteY4" fmla="*/ 433985 h 433986"/>
                <a:gd name="connsiteX5" fmla="*/ 0 w 615777"/>
                <a:gd name="connsiteY5" fmla="*/ 81949 h 433986"/>
                <a:gd name="connsiteX6" fmla="*/ 81949 w 615777"/>
                <a:gd name="connsiteY6" fmla="*/ 0 h 43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5777" h="433986">
                  <a:moveTo>
                    <a:pt x="81949" y="0"/>
                  </a:moveTo>
                  <a:lnTo>
                    <a:pt x="533828" y="0"/>
                  </a:lnTo>
                  <a:cubicBezTo>
                    <a:pt x="579087" y="0"/>
                    <a:pt x="615777" y="36690"/>
                    <a:pt x="615777" y="81949"/>
                  </a:cubicBezTo>
                  <a:lnTo>
                    <a:pt x="494334" y="433986"/>
                  </a:lnTo>
                  <a:lnTo>
                    <a:pt x="107156" y="433985"/>
                  </a:lnTo>
                  <a:lnTo>
                    <a:pt x="0" y="81949"/>
                  </a:lnTo>
                  <a:cubicBezTo>
                    <a:pt x="0" y="36690"/>
                    <a:pt x="36690" y="0"/>
                    <a:pt x="81949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1" name="二等辺三角形 640">
              <a:extLst>
                <a:ext uri="{FF2B5EF4-FFF2-40B4-BE49-F238E27FC236}">
                  <a16:creationId xmlns:a16="http://schemas.microsoft.com/office/drawing/2014/main" id="{3F16F834-AD98-4AEB-8D65-0C53782AF1AC}"/>
                </a:ext>
              </a:extLst>
            </p:cNvPr>
            <p:cNvSpPr/>
            <p:nvPr/>
          </p:nvSpPr>
          <p:spPr bwMode="auto">
            <a:xfrm rot="10800000">
              <a:off x="765422" y="1955903"/>
              <a:ext cx="172203" cy="94561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2" name="楕円 641">
              <a:extLst>
                <a:ext uri="{FF2B5EF4-FFF2-40B4-BE49-F238E27FC236}">
                  <a16:creationId xmlns:a16="http://schemas.microsoft.com/office/drawing/2014/main" id="{46033334-CC53-4879-AF09-68A539D2409E}"/>
                </a:ext>
              </a:extLst>
            </p:cNvPr>
            <p:cNvSpPr/>
            <p:nvPr/>
          </p:nvSpPr>
          <p:spPr bwMode="auto">
            <a:xfrm>
              <a:off x="632205" y="1536699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3" name="フリーフォーム: 図形 642">
              <a:extLst>
                <a:ext uri="{FF2B5EF4-FFF2-40B4-BE49-F238E27FC236}">
                  <a16:creationId xmlns:a16="http://schemas.microsoft.com/office/drawing/2014/main" id="{21338B98-BA97-4D46-BDAB-B2BB9066E730}"/>
                </a:ext>
              </a:extLst>
            </p:cNvPr>
            <p:cNvSpPr/>
            <p:nvPr/>
          </p:nvSpPr>
          <p:spPr bwMode="auto">
            <a:xfrm>
              <a:off x="600506" y="1499292"/>
              <a:ext cx="497390" cy="514940"/>
            </a:xfrm>
            <a:custGeom>
              <a:avLst/>
              <a:gdLst>
                <a:gd name="connsiteX0" fmla="*/ 248567 w 497390"/>
                <a:gd name="connsiteY0" fmla="*/ 207330 h 514940"/>
                <a:gd name="connsiteX1" fmla="*/ 70531 w 497390"/>
                <a:gd name="connsiteY1" fmla="*/ 222760 h 514940"/>
                <a:gd name="connsiteX2" fmla="*/ 54417 w 497390"/>
                <a:gd name="connsiteY2" fmla="*/ 227423 h 514940"/>
                <a:gd name="connsiteX3" fmla="*/ 45383 w 497390"/>
                <a:gd name="connsiteY3" fmla="*/ 270648 h 514940"/>
                <a:gd name="connsiteX4" fmla="*/ 47668 w 497390"/>
                <a:gd name="connsiteY4" fmla="*/ 292551 h 514940"/>
                <a:gd name="connsiteX5" fmla="*/ 48314 w 497390"/>
                <a:gd name="connsiteY5" fmla="*/ 302493 h 514940"/>
                <a:gd name="connsiteX6" fmla="*/ 48943 w 497390"/>
                <a:gd name="connsiteY6" fmla="*/ 304760 h 514940"/>
                <a:gd name="connsiteX7" fmla="*/ 49513 w 497390"/>
                <a:gd name="connsiteY7" fmla="*/ 310219 h 514940"/>
                <a:gd name="connsiteX8" fmla="*/ 56414 w 497390"/>
                <a:gd name="connsiteY8" fmla="*/ 331698 h 514940"/>
                <a:gd name="connsiteX9" fmla="*/ 84524 w 497390"/>
                <a:gd name="connsiteY9" fmla="*/ 433037 h 514940"/>
                <a:gd name="connsiteX10" fmla="*/ 100415 w 497390"/>
                <a:gd name="connsiteY10" fmla="*/ 468178 h 514940"/>
                <a:gd name="connsiteX11" fmla="*/ 153925 w 497390"/>
                <a:gd name="connsiteY11" fmla="*/ 476296 h 514940"/>
                <a:gd name="connsiteX12" fmla="*/ 248638 w 497390"/>
                <a:gd name="connsiteY12" fmla="*/ 480963 h 514940"/>
                <a:gd name="connsiteX13" fmla="*/ 343351 w 497390"/>
                <a:gd name="connsiteY13" fmla="*/ 476296 h 514940"/>
                <a:gd name="connsiteX14" fmla="*/ 398438 w 497390"/>
                <a:gd name="connsiteY14" fmla="*/ 467939 h 514940"/>
                <a:gd name="connsiteX15" fmla="*/ 414221 w 497390"/>
                <a:gd name="connsiteY15" fmla="*/ 433037 h 514940"/>
                <a:gd name="connsiteX16" fmla="*/ 450431 w 497390"/>
                <a:gd name="connsiteY16" fmla="*/ 302493 h 514940"/>
                <a:gd name="connsiteX17" fmla="*/ 451572 w 497390"/>
                <a:gd name="connsiteY17" fmla="*/ 284906 h 514940"/>
                <a:gd name="connsiteX18" fmla="*/ 450668 w 497390"/>
                <a:gd name="connsiteY18" fmla="*/ 282372 h 514940"/>
                <a:gd name="connsiteX19" fmla="*/ 451893 w 497390"/>
                <a:gd name="connsiteY19" fmla="*/ 270648 h 514940"/>
                <a:gd name="connsiteX20" fmla="*/ 442868 w 497390"/>
                <a:gd name="connsiteY20" fmla="*/ 227467 h 514940"/>
                <a:gd name="connsiteX21" fmla="*/ 426602 w 497390"/>
                <a:gd name="connsiteY21" fmla="*/ 222760 h 514940"/>
                <a:gd name="connsiteX22" fmla="*/ 248567 w 497390"/>
                <a:gd name="connsiteY22" fmla="*/ 207330 h 514940"/>
                <a:gd name="connsiteX23" fmla="*/ 248625 w 497390"/>
                <a:gd name="connsiteY23" fmla="*/ 0 h 514940"/>
                <a:gd name="connsiteX24" fmla="*/ 497250 w 497390"/>
                <a:gd name="connsiteY24" fmla="*/ 248625 h 514940"/>
                <a:gd name="connsiteX25" fmla="*/ 495753 w 497390"/>
                <a:gd name="connsiteY25" fmla="*/ 263471 h 514940"/>
                <a:gd name="connsiteX26" fmla="*/ 496858 w 497390"/>
                <a:gd name="connsiteY26" fmla="*/ 266680 h 514940"/>
                <a:gd name="connsiteX27" fmla="*/ 495462 w 497390"/>
                <a:gd name="connsiteY27" fmla="*/ 288949 h 514940"/>
                <a:gd name="connsiteX28" fmla="*/ 451169 w 497390"/>
                <a:gd name="connsiteY28" fmla="*/ 454253 h 514940"/>
                <a:gd name="connsiteX29" fmla="*/ 431863 w 497390"/>
                <a:gd name="connsiteY29" fmla="*/ 498448 h 514940"/>
                <a:gd name="connsiteX30" fmla="*/ 364479 w 497390"/>
                <a:gd name="connsiteY30" fmla="*/ 509031 h 514940"/>
                <a:gd name="connsiteX31" fmla="*/ 248625 w 497390"/>
                <a:gd name="connsiteY31" fmla="*/ 514940 h 514940"/>
                <a:gd name="connsiteX32" fmla="*/ 132771 w 497390"/>
                <a:gd name="connsiteY32" fmla="*/ 509031 h 514940"/>
                <a:gd name="connsiteX33" fmla="*/ 67316 w 497390"/>
                <a:gd name="connsiteY33" fmla="*/ 498751 h 514940"/>
                <a:gd name="connsiteX34" fmla="*/ 47878 w 497390"/>
                <a:gd name="connsiteY34" fmla="*/ 454253 h 514940"/>
                <a:gd name="connsiteX35" fmla="*/ 13494 w 497390"/>
                <a:gd name="connsiteY35" fmla="*/ 325931 h 514940"/>
                <a:gd name="connsiteX36" fmla="*/ 5051 w 497390"/>
                <a:gd name="connsiteY36" fmla="*/ 298732 h 514940"/>
                <a:gd name="connsiteX37" fmla="*/ 4355 w 497390"/>
                <a:gd name="connsiteY37" fmla="*/ 291821 h 514940"/>
                <a:gd name="connsiteX38" fmla="*/ 3585 w 497390"/>
                <a:gd name="connsiteY38" fmla="*/ 288949 h 514940"/>
                <a:gd name="connsiteX39" fmla="*/ 2796 w 497390"/>
                <a:gd name="connsiteY39" fmla="*/ 276360 h 514940"/>
                <a:gd name="connsiteX40" fmla="*/ 0 w 497390"/>
                <a:gd name="connsiteY40" fmla="*/ 248625 h 514940"/>
                <a:gd name="connsiteX41" fmla="*/ 248625 w 497390"/>
                <a:gd name="connsiteY41" fmla="*/ 0 h 51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97390" h="514940">
                  <a:moveTo>
                    <a:pt x="248567" y="207330"/>
                  </a:moveTo>
                  <a:cubicBezTo>
                    <a:pt x="185414" y="207330"/>
                    <a:pt x="125251" y="212824"/>
                    <a:pt x="70531" y="222760"/>
                  </a:cubicBezTo>
                  <a:lnTo>
                    <a:pt x="54417" y="227423"/>
                  </a:lnTo>
                  <a:lnTo>
                    <a:pt x="45383" y="270648"/>
                  </a:lnTo>
                  <a:lnTo>
                    <a:pt x="47668" y="292551"/>
                  </a:lnTo>
                  <a:lnTo>
                    <a:pt x="48314" y="302493"/>
                  </a:lnTo>
                  <a:lnTo>
                    <a:pt x="48943" y="304760"/>
                  </a:lnTo>
                  <a:lnTo>
                    <a:pt x="49513" y="310219"/>
                  </a:lnTo>
                  <a:lnTo>
                    <a:pt x="56414" y="331698"/>
                  </a:lnTo>
                  <a:lnTo>
                    <a:pt x="84524" y="433037"/>
                  </a:lnTo>
                  <a:lnTo>
                    <a:pt x="100415" y="468178"/>
                  </a:lnTo>
                  <a:lnTo>
                    <a:pt x="153925" y="476296"/>
                  </a:lnTo>
                  <a:cubicBezTo>
                    <a:pt x="184518" y="479356"/>
                    <a:pt x="216194" y="480963"/>
                    <a:pt x="248638" y="480963"/>
                  </a:cubicBezTo>
                  <a:cubicBezTo>
                    <a:pt x="281081" y="480963"/>
                    <a:pt x="312757" y="479356"/>
                    <a:pt x="343351" y="476296"/>
                  </a:cubicBezTo>
                  <a:lnTo>
                    <a:pt x="398438" y="467939"/>
                  </a:lnTo>
                  <a:lnTo>
                    <a:pt x="414221" y="433037"/>
                  </a:lnTo>
                  <a:lnTo>
                    <a:pt x="450431" y="302493"/>
                  </a:lnTo>
                  <a:cubicBezTo>
                    <a:pt x="452072" y="296575"/>
                    <a:pt x="452395" y="290615"/>
                    <a:pt x="451572" y="284906"/>
                  </a:cubicBezTo>
                  <a:lnTo>
                    <a:pt x="450668" y="282372"/>
                  </a:lnTo>
                  <a:lnTo>
                    <a:pt x="451893" y="270648"/>
                  </a:lnTo>
                  <a:lnTo>
                    <a:pt x="442868" y="227467"/>
                  </a:lnTo>
                  <a:lnTo>
                    <a:pt x="426602" y="222760"/>
                  </a:lnTo>
                  <a:cubicBezTo>
                    <a:pt x="371881" y="212824"/>
                    <a:pt x="311718" y="207330"/>
                    <a:pt x="248567" y="207330"/>
                  </a:cubicBezTo>
                  <a:close/>
                  <a:moveTo>
                    <a:pt x="248625" y="0"/>
                  </a:moveTo>
                  <a:cubicBezTo>
                    <a:pt x="385937" y="0"/>
                    <a:pt x="497250" y="111313"/>
                    <a:pt x="497250" y="248625"/>
                  </a:cubicBezTo>
                  <a:lnTo>
                    <a:pt x="495753" y="263471"/>
                  </a:lnTo>
                  <a:lnTo>
                    <a:pt x="496858" y="266680"/>
                  </a:lnTo>
                  <a:cubicBezTo>
                    <a:pt x="497864" y="273909"/>
                    <a:pt x="497470" y="281455"/>
                    <a:pt x="495462" y="288949"/>
                  </a:cubicBezTo>
                  <a:lnTo>
                    <a:pt x="451169" y="454253"/>
                  </a:lnTo>
                  <a:lnTo>
                    <a:pt x="431863" y="498448"/>
                  </a:lnTo>
                  <a:lnTo>
                    <a:pt x="364479" y="509031"/>
                  </a:lnTo>
                  <a:cubicBezTo>
                    <a:pt x="327057" y="512905"/>
                    <a:pt x="288311" y="514940"/>
                    <a:pt x="248625" y="514940"/>
                  </a:cubicBezTo>
                  <a:cubicBezTo>
                    <a:pt x="208939" y="514940"/>
                    <a:pt x="170193" y="512905"/>
                    <a:pt x="132771" y="509031"/>
                  </a:cubicBezTo>
                  <a:lnTo>
                    <a:pt x="67316" y="498751"/>
                  </a:lnTo>
                  <a:lnTo>
                    <a:pt x="47878" y="454253"/>
                  </a:lnTo>
                  <a:lnTo>
                    <a:pt x="13494" y="325931"/>
                  </a:lnTo>
                  <a:lnTo>
                    <a:pt x="5051" y="298732"/>
                  </a:lnTo>
                  <a:lnTo>
                    <a:pt x="4355" y="291821"/>
                  </a:lnTo>
                  <a:lnTo>
                    <a:pt x="3585" y="288949"/>
                  </a:lnTo>
                  <a:lnTo>
                    <a:pt x="2796" y="276360"/>
                  </a:lnTo>
                  <a:lnTo>
                    <a:pt x="0" y="248625"/>
                  </a:lnTo>
                  <a:cubicBezTo>
                    <a:pt x="0" y="111313"/>
                    <a:pt x="111313" y="0"/>
                    <a:pt x="248625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44" name="フリーフォーム: 図形 643">
              <a:extLst>
                <a:ext uri="{FF2B5EF4-FFF2-40B4-BE49-F238E27FC236}">
                  <a16:creationId xmlns:a16="http://schemas.microsoft.com/office/drawing/2014/main" id="{05C370F5-8A4C-48BE-A1EF-AE1A0FA1233D}"/>
                </a:ext>
              </a:extLst>
            </p:cNvPr>
            <p:cNvSpPr/>
            <p:nvPr/>
          </p:nvSpPr>
          <p:spPr bwMode="auto">
            <a:xfrm>
              <a:off x="598138" y="1666629"/>
              <a:ext cx="501998" cy="353616"/>
            </a:xfrm>
            <a:custGeom>
              <a:avLst/>
              <a:gdLst>
                <a:gd name="connsiteX0" fmla="*/ 350616 w 501998"/>
                <a:gd name="connsiteY0" fmla="*/ 254426 h 353616"/>
                <a:gd name="connsiteX1" fmla="*/ 338811 w 501998"/>
                <a:gd name="connsiteY1" fmla="*/ 328509 h 353616"/>
                <a:gd name="connsiteX2" fmla="*/ 358297 w 501998"/>
                <a:gd name="connsiteY2" fmla="*/ 327562 h 353616"/>
                <a:gd name="connsiteX3" fmla="*/ 422025 w 501998"/>
                <a:gd name="connsiteY3" fmla="*/ 318028 h 353616"/>
                <a:gd name="connsiteX4" fmla="*/ 433942 w 501998"/>
                <a:gd name="connsiteY4" fmla="*/ 254426 h 353616"/>
                <a:gd name="connsiteX5" fmla="*/ 261369 w 501998"/>
                <a:gd name="connsiteY5" fmla="*/ 254426 h 353616"/>
                <a:gd name="connsiteX6" fmla="*/ 261369 w 501998"/>
                <a:gd name="connsiteY6" fmla="*/ 332272 h 353616"/>
                <a:gd name="connsiteX7" fmla="*/ 317650 w 501998"/>
                <a:gd name="connsiteY7" fmla="*/ 329537 h 353616"/>
                <a:gd name="connsiteX8" fmla="*/ 329619 w 501998"/>
                <a:gd name="connsiteY8" fmla="*/ 254426 h 353616"/>
                <a:gd name="connsiteX9" fmla="*/ 169139 w 501998"/>
                <a:gd name="connsiteY9" fmla="*/ 254426 h 353616"/>
                <a:gd name="connsiteX10" fmla="*/ 181118 w 501998"/>
                <a:gd name="connsiteY10" fmla="*/ 329601 h 353616"/>
                <a:gd name="connsiteX11" fmla="*/ 240632 w 501998"/>
                <a:gd name="connsiteY11" fmla="*/ 332493 h 353616"/>
                <a:gd name="connsiteX12" fmla="*/ 240632 w 501998"/>
                <a:gd name="connsiteY12" fmla="*/ 254426 h 353616"/>
                <a:gd name="connsiteX13" fmla="*/ 64882 w 501998"/>
                <a:gd name="connsiteY13" fmla="*/ 254426 h 353616"/>
                <a:gd name="connsiteX14" fmla="*/ 77258 w 501998"/>
                <a:gd name="connsiteY14" fmla="*/ 318301 h 353616"/>
                <a:gd name="connsiteX15" fmla="*/ 139161 w 501998"/>
                <a:gd name="connsiteY15" fmla="*/ 327562 h 353616"/>
                <a:gd name="connsiteX16" fmla="*/ 159956 w 501998"/>
                <a:gd name="connsiteY16" fmla="*/ 328572 h 353616"/>
                <a:gd name="connsiteX17" fmla="*/ 148140 w 501998"/>
                <a:gd name="connsiteY17" fmla="*/ 254426 h 353616"/>
                <a:gd name="connsiteX18" fmla="*/ 359316 w 501998"/>
                <a:gd name="connsiteY18" fmla="*/ 199838 h 353616"/>
                <a:gd name="connsiteX19" fmla="*/ 353921 w 501998"/>
                <a:gd name="connsiteY19" fmla="*/ 233689 h 353616"/>
                <a:gd name="connsiteX20" fmla="*/ 437827 w 501998"/>
                <a:gd name="connsiteY20" fmla="*/ 233689 h 353616"/>
                <a:gd name="connsiteX21" fmla="*/ 444169 w 501998"/>
                <a:gd name="connsiteY21" fmla="*/ 199838 h 353616"/>
                <a:gd name="connsiteX22" fmla="*/ 261369 w 501998"/>
                <a:gd name="connsiteY22" fmla="*/ 199838 h 353616"/>
                <a:gd name="connsiteX23" fmla="*/ 261369 w 501998"/>
                <a:gd name="connsiteY23" fmla="*/ 233689 h 353616"/>
                <a:gd name="connsiteX24" fmla="*/ 332923 w 501998"/>
                <a:gd name="connsiteY24" fmla="*/ 233689 h 353616"/>
                <a:gd name="connsiteX25" fmla="*/ 338318 w 501998"/>
                <a:gd name="connsiteY25" fmla="*/ 199838 h 353616"/>
                <a:gd name="connsiteX26" fmla="*/ 160440 w 501998"/>
                <a:gd name="connsiteY26" fmla="*/ 199838 h 353616"/>
                <a:gd name="connsiteX27" fmla="*/ 165834 w 501998"/>
                <a:gd name="connsiteY27" fmla="*/ 233689 h 353616"/>
                <a:gd name="connsiteX28" fmla="*/ 240632 w 501998"/>
                <a:gd name="connsiteY28" fmla="*/ 233689 h 353616"/>
                <a:gd name="connsiteX29" fmla="*/ 240632 w 501998"/>
                <a:gd name="connsiteY29" fmla="*/ 199838 h 353616"/>
                <a:gd name="connsiteX30" fmla="*/ 54306 w 501998"/>
                <a:gd name="connsiteY30" fmla="*/ 199838 h 353616"/>
                <a:gd name="connsiteX31" fmla="*/ 60865 w 501998"/>
                <a:gd name="connsiteY31" fmla="*/ 233689 h 353616"/>
                <a:gd name="connsiteX32" fmla="*/ 144836 w 501998"/>
                <a:gd name="connsiteY32" fmla="*/ 233689 h 353616"/>
                <a:gd name="connsiteX33" fmla="*/ 139442 w 501998"/>
                <a:gd name="connsiteY33" fmla="*/ 199838 h 353616"/>
                <a:gd name="connsiteX34" fmla="*/ 248646 w 501998"/>
                <a:gd name="connsiteY34" fmla="*/ 20730 h 353616"/>
                <a:gd name="connsiteX35" fmla="*/ 42687 w 501998"/>
                <a:gd name="connsiteY35" fmla="*/ 38332 h 353616"/>
                <a:gd name="connsiteX36" fmla="*/ 24045 w 501998"/>
                <a:gd name="connsiteY36" fmla="*/ 43652 h 353616"/>
                <a:gd name="connsiteX37" fmla="*/ 50288 w 501998"/>
                <a:gd name="connsiteY37" fmla="*/ 179101 h 353616"/>
                <a:gd name="connsiteX38" fmla="*/ 448055 w 501998"/>
                <a:gd name="connsiteY38" fmla="*/ 179101 h 353616"/>
                <a:gd name="connsiteX39" fmla="*/ 473423 w 501998"/>
                <a:gd name="connsiteY39" fmla="*/ 43702 h 353616"/>
                <a:gd name="connsiteX40" fmla="*/ 454606 w 501998"/>
                <a:gd name="connsiteY40" fmla="*/ 38332 h 353616"/>
                <a:gd name="connsiteX41" fmla="*/ 248646 w 501998"/>
                <a:gd name="connsiteY41" fmla="*/ 20730 h 353616"/>
                <a:gd name="connsiteX42" fmla="*/ 250901 w 501998"/>
                <a:gd name="connsiteY42" fmla="*/ 0 h 353616"/>
                <a:gd name="connsiteX43" fmla="*/ 480978 w 501998"/>
                <a:gd name="connsiteY43" fmla="*/ 19940 h 353616"/>
                <a:gd name="connsiteX44" fmla="*/ 501998 w 501998"/>
                <a:gd name="connsiteY44" fmla="*/ 26024 h 353616"/>
                <a:gd name="connsiteX45" fmla="*/ 444581 w 501998"/>
                <a:gd name="connsiteY45" fmla="*/ 336785 h 353616"/>
                <a:gd name="connsiteX46" fmla="*/ 373391 w 501998"/>
                <a:gd name="connsiteY46" fmla="*/ 347585 h 353616"/>
                <a:gd name="connsiteX47" fmla="*/ 250994 w 501998"/>
                <a:gd name="connsiteY47" fmla="*/ 353616 h 353616"/>
                <a:gd name="connsiteX48" fmla="*/ 128595 w 501998"/>
                <a:gd name="connsiteY48" fmla="*/ 347585 h 353616"/>
                <a:gd name="connsiteX49" fmla="*/ 59444 w 501998"/>
                <a:gd name="connsiteY49" fmla="*/ 337094 h 353616"/>
                <a:gd name="connsiteX50" fmla="*/ 0 w 501998"/>
                <a:gd name="connsiteY50" fmla="*/ 25967 h 353616"/>
                <a:gd name="connsiteX51" fmla="*/ 20824 w 501998"/>
                <a:gd name="connsiteY51" fmla="*/ 19940 h 353616"/>
                <a:gd name="connsiteX52" fmla="*/ 250901 w 501998"/>
                <a:gd name="connsiteY52" fmla="*/ 0 h 35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1998" h="353616">
                  <a:moveTo>
                    <a:pt x="350616" y="254426"/>
                  </a:moveTo>
                  <a:lnTo>
                    <a:pt x="338811" y="328509"/>
                  </a:lnTo>
                  <a:lnTo>
                    <a:pt x="358297" y="327562"/>
                  </a:lnTo>
                  <a:lnTo>
                    <a:pt x="422025" y="318028"/>
                  </a:lnTo>
                  <a:lnTo>
                    <a:pt x="433942" y="254426"/>
                  </a:lnTo>
                  <a:close/>
                  <a:moveTo>
                    <a:pt x="261369" y="254426"/>
                  </a:moveTo>
                  <a:lnTo>
                    <a:pt x="261369" y="332272"/>
                  </a:lnTo>
                  <a:lnTo>
                    <a:pt x="317650" y="329537"/>
                  </a:lnTo>
                  <a:lnTo>
                    <a:pt x="329619" y="254426"/>
                  </a:lnTo>
                  <a:close/>
                  <a:moveTo>
                    <a:pt x="169139" y="254426"/>
                  </a:moveTo>
                  <a:lnTo>
                    <a:pt x="181118" y="329601"/>
                  </a:lnTo>
                  <a:lnTo>
                    <a:pt x="240632" y="332493"/>
                  </a:lnTo>
                  <a:lnTo>
                    <a:pt x="240632" y="254426"/>
                  </a:lnTo>
                  <a:close/>
                  <a:moveTo>
                    <a:pt x="64882" y="254426"/>
                  </a:moveTo>
                  <a:lnTo>
                    <a:pt x="77258" y="318301"/>
                  </a:lnTo>
                  <a:lnTo>
                    <a:pt x="139161" y="327562"/>
                  </a:lnTo>
                  <a:lnTo>
                    <a:pt x="159956" y="328572"/>
                  </a:lnTo>
                  <a:lnTo>
                    <a:pt x="148140" y="254426"/>
                  </a:lnTo>
                  <a:close/>
                  <a:moveTo>
                    <a:pt x="359316" y="199838"/>
                  </a:moveTo>
                  <a:lnTo>
                    <a:pt x="353921" y="233689"/>
                  </a:lnTo>
                  <a:lnTo>
                    <a:pt x="437827" y="233689"/>
                  </a:lnTo>
                  <a:lnTo>
                    <a:pt x="444169" y="199838"/>
                  </a:lnTo>
                  <a:close/>
                  <a:moveTo>
                    <a:pt x="261369" y="199838"/>
                  </a:moveTo>
                  <a:lnTo>
                    <a:pt x="261369" y="233689"/>
                  </a:lnTo>
                  <a:lnTo>
                    <a:pt x="332923" y="233689"/>
                  </a:lnTo>
                  <a:lnTo>
                    <a:pt x="338318" y="199838"/>
                  </a:lnTo>
                  <a:close/>
                  <a:moveTo>
                    <a:pt x="160440" y="199838"/>
                  </a:moveTo>
                  <a:lnTo>
                    <a:pt x="165834" y="233689"/>
                  </a:lnTo>
                  <a:lnTo>
                    <a:pt x="240632" y="233689"/>
                  </a:lnTo>
                  <a:lnTo>
                    <a:pt x="240632" y="199838"/>
                  </a:lnTo>
                  <a:close/>
                  <a:moveTo>
                    <a:pt x="54306" y="199838"/>
                  </a:moveTo>
                  <a:lnTo>
                    <a:pt x="60865" y="233689"/>
                  </a:lnTo>
                  <a:lnTo>
                    <a:pt x="144836" y="233689"/>
                  </a:lnTo>
                  <a:lnTo>
                    <a:pt x="139442" y="199838"/>
                  </a:lnTo>
                  <a:close/>
                  <a:moveTo>
                    <a:pt x="248646" y="20730"/>
                  </a:moveTo>
                  <a:cubicBezTo>
                    <a:pt x="175589" y="20730"/>
                    <a:pt x="105990" y="26997"/>
                    <a:pt x="42687" y="38332"/>
                  </a:cubicBezTo>
                  <a:lnTo>
                    <a:pt x="24045" y="43652"/>
                  </a:lnTo>
                  <a:lnTo>
                    <a:pt x="50288" y="179101"/>
                  </a:lnTo>
                  <a:lnTo>
                    <a:pt x="448055" y="179101"/>
                  </a:lnTo>
                  <a:lnTo>
                    <a:pt x="473423" y="43702"/>
                  </a:lnTo>
                  <a:lnTo>
                    <a:pt x="454606" y="38332"/>
                  </a:lnTo>
                  <a:cubicBezTo>
                    <a:pt x="391302" y="26997"/>
                    <a:pt x="321703" y="20730"/>
                    <a:pt x="248646" y="20730"/>
                  </a:cubicBezTo>
                  <a:close/>
                  <a:moveTo>
                    <a:pt x="250901" y="0"/>
                  </a:moveTo>
                  <a:cubicBezTo>
                    <a:pt x="332513" y="0"/>
                    <a:pt x="410261" y="7100"/>
                    <a:pt x="480978" y="19940"/>
                  </a:cubicBezTo>
                  <a:lnTo>
                    <a:pt x="501998" y="26024"/>
                  </a:lnTo>
                  <a:lnTo>
                    <a:pt x="444581" y="336785"/>
                  </a:lnTo>
                  <a:lnTo>
                    <a:pt x="373391" y="347585"/>
                  </a:lnTo>
                  <a:cubicBezTo>
                    <a:pt x="333856" y="351540"/>
                    <a:pt x="292920" y="353616"/>
                    <a:pt x="250994" y="353616"/>
                  </a:cubicBezTo>
                  <a:cubicBezTo>
                    <a:pt x="209067" y="353616"/>
                    <a:pt x="168131" y="351540"/>
                    <a:pt x="128595" y="347585"/>
                  </a:cubicBezTo>
                  <a:lnTo>
                    <a:pt x="59444" y="337094"/>
                  </a:lnTo>
                  <a:lnTo>
                    <a:pt x="0" y="25967"/>
                  </a:lnTo>
                  <a:lnTo>
                    <a:pt x="20824" y="19940"/>
                  </a:lnTo>
                  <a:cubicBezTo>
                    <a:pt x="91540" y="7100"/>
                    <a:pt x="169289" y="0"/>
                    <a:pt x="25090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45" name="グループ化 644">
            <a:extLst>
              <a:ext uri="{FF2B5EF4-FFF2-40B4-BE49-F238E27FC236}">
                <a16:creationId xmlns:a16="http://schemas.microsoft.com/office/drawing/2014/main" id="{3FFF08D3-D2DA-4581-B247-AA43423FABF9}"/>
              </a:ext>
            </a:extLst>
          </p:cNvPr>
          <p:cNvGrpSpPr/>
          <p:nvPr/>
        </p:nvGrpSpPr>
        <p:grpSpPr>
          <a:xfrm>
            <a:off x="5187285" y="1499292"/>
            <a:ext cx="749403" cy="887326"/>
            <a:chOff x="1316325" y="1499292"/>
            <a:chExt cx="749403" cy="887326"/>
          </a:xfrm>
        </p:grpSpPr>
        <p:sp>
          <p:nvSpPr>
            <p:cNvPr id="646" name="四角形: 上の 2 つの角を丸める 5">
              <a:extLst>
                <a:ext uri="{FF2B5EF4-FFF2-40B4-BE49-F238E27FC236}">
                  <a16:creationId xmlns:a16="http://schemas.microsoft.com/office/drawing/2014/main" id="{DA3D7E43-376A-4203-A6D0-5AD0064BF686}"/>
                </a:ext>
              </a:extLst>
            </p:cNvPr>
            <p:cNvSpPr/>
            <p:nvPr/>
          </p:nvSpPr>
          <p:spPr bwMode="auto">
            <a:xfrm>
              <a:off x="1379158" y="1952632"/>
              <a:ext cx="615777" cy="433986"/>
            </a:xfrm>
            <a:custGeom>
              <a:avLst/>
              <a:gdLst>
                <a:gd name="connsiteX0" fmla="*/ 81949 w 615777"/>
                <a:gd name="connsiteY0" fmla="*/ 0 h 431604"/>
                <a:gd name="connsiteX1" fmla="*/ 533828 w 615777"/>
                <a:gd name="connsiteY1" fmla="*/ 0 h 431604"/>
                <a:gd name="connsiteX2" fmla="*/ 615777 w 615777"/>
                <a:gd name="connsiteY2" fmla="*/ 81949 h 431604"/>
                <a:gd name="connsiteX3" fmla="*/ 615777 w 615777"/>
                <a:gd name="connsiteY3" fmla="*/ 431604 h 431604"/>
                <a:gd name="connsiteX4" fmla="*/ 615777 w 615777"/>
                <a:gd name="connsiteY4" fmla="*/ 431604 h 431604"/>
                <a:gd name="connsiteX5" fmla="*/ 0 w 615777"/>
                <a:gd name="connsiteY5" fmla="*/ 431604 h 431604"/>
                <a:gd name="connsiteX6" fmla="*/ 0 w 615777"/>
                <a:gd name="connsiteY6" fmla="*/ 431604 h 431604"/>
                <a:gd name="connsiteX7" fmla="*/ 0 w 615777"/>
                <a:gd name="connsiteY7" fmla="*/ 81949 h 431604"/>
                <a:gd name="connsiteX8" fmla="*/ 81949 w 615777"/>
                <a:gd name="connsiteY8" fmla="*/ 0 h 431604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615777 w 615777"/>
                <a:gd name="connsiteY4" fmla="*/ 431604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107156 w 615777"/>
                <a:gd name="connsiteY5" fmla="*/ 433985 h 433985"/>
                <a:gd name="connsiteX6" fmla="*/ 0 w 615777"/>
                <a:gd name="connsiteY6" fmla="*/ 81949 h 433985"/>
                <a:gd name="connsiteX7" fmla="*/ 81949 w 615777"/>
                <a:gd name="connsiteY7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6"/>
                <a:gd name="connsiteX1" fmla="*/ 533828 w 615777"/>
                <a:gd name="connsiteY1" fmla="*/ 0 h 433986"/>
                <a:gd name="connsiteX2" fmla="*/ 615777 w 615777"/>
                <a:gd name="connsiteY2" fmla="*/ 81949 h 433986"/>
                <a:gd name="connsiteX3" fmla="*/ 494334 w 615777"/>
                <a:gd name="connsiteY3" fmla="*/ 433986 h 433986"/>
                <a:gd name="connsiteX4" fmla="*/ 107156 w 615777"/>
                <a:gd name="connsiteY4" fmla="*/ 433985 h 433986"/>
                <a:gd name="connsiteX5" fmla="*/ 0 w 615777"/>
                <a:gd name="connsiteY5" fmla="*/ 81949 h 433986"/>
                <a:gd name="connsiteX6" fmla="*/ 81949 w 615777"/>
                <a:gd name="connsiteY6" fmla="*/ 0 h 43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5777" h="433986">
                  <a:moveTo>
                    <a:pt x="81949" y="0"/>
                  </a:moveTo>
                  <a:lnTo>
                    <a:pt x="533828" y="0"/>
                  </a:lnTo>
                  <a:cubicBezTo>
                    <a:pt x="579087" y="0"/>
                    <a:pt x="615777" y="36690"/>
                    <a:pt x="615777" y="81949"/>
                  </a:cubicBezTo>
                  <a:lnTo>
                    <a:pt x="494334" y="433986"/>
                  </a:lnTo>
                  <a:lnTo>
                    <a:pt x="107156" y="433985"/>
                  </a:lnTo>
                  <a:lnTo>
                    <a:pt x="0" y="81949"/>
                  </a:lnTo>
                  <a:cubicBezTo>
                    <a:pt x="0" y="36690"/>
                    <a:pt x="36690" y="0"/>
                    <a:pt x="81949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7" name="楕円 646">
              <a:extLst>
                <a:ext uri="{FF2B5EF4-FFF2-40B4-BE49-F238E27FC236}">
                  <a16:creationId xmlns:a16="http://schemas.microsoft.com/office/drawing/2014/main" id="{8F4EE859-FDB6-4B8A-9371-EE1F028C03D8}"/>
                </a:ext>
              </a:extLst>
            </p:cNvPr>
            <p:cNvSpPr/>
            <p:nvPr/>
          </p:nvSpPr>
          <p:spPr bwMode="auto">
            <a:xfrm>
              <a:off x="1753474" y="1910684"/>
              <a:ext cx="312254" cy="13978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8" name="楕円 647">
              <a:extLst>
                <a:ext uri="{FF2B5EF4-FFF2-40B4-BE49-F238E27FC236}">
                  <a16:creationId xmlns:a16="http://schemas.microsoft.com/office/drawing/2014/main" id="{F0F80E27-A681-4FA7-9E8A-33BF7F6837F7}"/>
                </a:ext>
              </a:extLst>
            </p:cNvPr>
            <p:cNvSpPr/>
            <p:nvPr/>
          </p:nvSpPr>
          <p:spPr bwMode="auto">
            <a:xfrm>
              <a:off x="1316325" y="1910684"/>
              <a:ext cx="312254" cy="13978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9" name="二等辺三角形 648">
              <a:extLst>
                <a:ext uri="{FF2B5EF4-FFF2-40B4-BE49-F238E27FC236}">
                  <a16:creationId xmlns:a16="http://schemas.microsoft.com/office/drawing/2014/main" id="{F5837349-144E-4C1D-BF7F-3FFC841A896F}"/>
                </a:ext>
              </a:extLst>
            </p:cNvPr>
            <p:cNvSpPr/>
            <p:nvPr/>
          </p:nvSpPr>
          <p:spPr bwMode="auto">
            <a:xfrm rot="10800000">
              <a:off x="1603337" y="1955903"/>
              <a:ext cx="172203" cy="94561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50" name="楕円 649">
              <a:extLst>
                <a:ext uri="{FF2B5EF4-FFF2-40B4-BE49-F238E27FC236}">
                  <a16:creationId xmlns:a16="http://schemas.microsoft.com/office/drawing/2014/main" id="{1D7C3E56-13E9-4EC6-90E4-21A8A4DFBBBA}"/>
                </a:ext>
              </a:extLst>
            </p:cNvPr>
            <p:cNvSpPr/>
            <p:nvPr/>
          </p:nvSpPr>
          <p:spPr bwMode="auto">
            <a:xfrm>
              <a:off x="1470120" y="1536699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1" name="フリーフォーム: 図形 650">
              <a:extLst>
                <a:ext uri="{FF2B5EF4-FFF2-40B4-BE49-F238E27FC236}">
                  <a16:creationId xmlns:a16="http://schemas.microsoft.com/office/drawing/2014/main" id="{49CF0866-F1FD-4F84-9FB6-72E4D3F7A9FD}"/>
                </a:ext>
              </a:extLst>
            </p:cNvPr>
            <p:cNvSpPr/>
            <p:nvPr/>
          </p:nvSpPr>
          <p:spPr bwMode="auto">
            <a:xfrm>
              <a:off x="1438421" y="1499292"/>
              <a:ext cx="497390" cy="514940"/>
            </a:xfrm>
            <a:custGeom>
              <a:avLst/>
              <a:gdLst>
                <a:gd name="connsiteX0" fmla="*/ 248567 w 497390"/>
                <a:gd name="connsiteY0" fmla="*/ 207330 h 514940"/>
                <a:gd name="connsiteX1" fmla="*/ 70531 w 497390"/>
                <a:gd name="connsiteY1" fmla="*/ 222760 h 514940"/>
                <a:gd name="connsiteX2" fmla="*/ 54417 w 497390"/>
                <a:gd name="connsiteY2" fmla="*/ 227423 h 514940"/>
                <a:gd name="connsiteX3" fmla="*/ 45383 w 497390"/>
                <a:gd name="connsiteY3" fmla="*/ 270648 h 514940"/>
                <a:gd name="connsiteX4" fmla="*/ 47668 w 497390"/>
                <a:gd name="connsiteY4" fmla="*/ 292551 h 514940"/>
                <a:gd name="connsiteX5" fmla="*/ 48314 w 497390"/>
                <a:gd name="connsiteY5" fmla="*/ 302493 h 514940"/>
                <a:gd name="connsiteX6" fmla="*/ 48943 w 497390"/>
                <a:gd name="connsiteY6" fmla="*/ 304760 h 514940"/>
                <a:gd name="connsiteX7" fmla="*/ 49513 w 497390"/>
                <a:gd name="connsiteY7" fmla="*/ 310219 h 514940"/>
                <a:gd name="connsiteX8" fmla="*/ 56414 w 497390"/>
                <a:gd name="connsiteY8" fmla="*/ 331698 h 514940"/>
                <a:gd name="connsiteX9" fmla="*/ 84524 w 497390"/>
                <a:gd name="connsiteY9" fmla="*/ 433037 h 514940"/>
                <a:gd name="connsiteX10" fmla="*/ 100415 w 497390"/>
                <a:gd name="connsiteY10" fmla="*/ 468178 h 514940"/>
                <a:gd name="connsiteX11" fmla="*/ 153925 w 497390"/>
                <a:gd name="connsiteY11" fmla="*/ 476296 h 514940"/>
                <a:gd name="connsiteX12" fmla="*/ 248638 w 497390"/>
                <a:gd name="connsiteY12" fmla="*/ 480963 h 514940"/>
                <a:gd name="connsiteX13" fmla="*/ 343351 w 497390"/>
                <a:gd name="connsiteY13" fmla="*/ 476296 h 514940"/>
                <a:gd name="connsiteX14" fmla="*/ 398438 w 497390"/>
                <a:gd name="connsiteY14" fmla="*/ 467939 h 514940"/>
                <a:gd name="connsiteX15" fmla="*/ 414221 w 497390"/>
                <a:gd name="connsiteY15" fmla="*/ 433037 h 514940"/>
                <a:gd name="connsiteX16" fmla="*/ 450431 w 497390"/>
                <a:gd name="connsiteY16" fmla="*/ 302493 h 514940"/>
                <a:gd name="connsiteX17" fmla="*/ 451572 w 497390"/>
                <a:gd name="connsiteY17" fmla="*/ 284906 h 514940"/>
                <a:gd name="connsiteX18" fmla="*/ 450668 w 497390"/>
                <a:gd name="connsiteY18" fmla="*/ 282372 h 514940"/>
                <a:gd name="connsiteX19" fmla="*/ 451893 w 497390"/>
                <a:gd name="connsiteY19" fmla="*/ 270648 h 514940"/>
                <a:gd name="connsiteX20" fmla="*/ 442868 w 497390"/>
                <a:gd name="connsiteY20" fmla="*/ 227467 h 514940"/>
                <a:gd name="connsiteX21" fmla="*/ 426602 w 497390"/>
                <a:gd name="connsiteY21" fmla="*/ 222760 h 514940"/>
                <a:gd name="connsiteX22" fmla="*/ 248567 w 497390"/>
                <a:gd name="connsiteY22" fmla="*/ 207330 h 514940"/>
                <a:gd name="connsiteX23" fmla="*/ 248625 w 497390"/>
                <a:gd name="connsiteY23" fmla="*/ 0 h 514940"/>
                <a:gd name="connsiteX24" fmla="*/ 497250 w 497390"/>
                <a:gd name="connsiteY24" fmla="*/ 248625 h 514940"/>
                <a:gd name="connsiteX25" fmla="*/ 495753 w 497390"/>
                <a:gd name="connsiteY25" fmla="*/ 263471 h 514940"/>
                <a:gd name="connsiteX26" fmla="*/ 496858 w 497390"/>
                <a:gd name="connsiteY26" fmla="*/ 266680 h 514940"/>
                <a:gd name="connsiteX27" fmla="*/ 495462 w 497390"/>
                <a:gd name="connsiteY27" fmla="*/ 288949 h 514940"/>
                <a:gd name="connsiteX28" fmla="*/ 451169 w 497390"/>
                <a:gd name="connsiteY28" fmla="*/ 454253 h 514940"/>
                <a:gd name="connsiteX29" fmla="*/ 431863 w 497390"/>
                <a:gd name="connsiteY29" fmla="*/ 498448 h 514940"/>
                <a:gd name="connsiteX30" fmla="*/ 364479 w 497390"/>
                <a:gd name="connsiteY30" fmla="*/ 509031 h 514940"/>
                <a:gd name="connsiteX31" fmla="*/ 248625 w 497390"/>
                <a:gd name="connsiteY31" fmla="*/ 514940 h 514940"/>
                <a:gd name="connsiteX32" fmla="*/ 132771 w 497390"/>
                <a:gd name="connsiteY32" fmla="*/ 509031 h 514940"/>
                <a:gd name="connsiteX33" fmla="*/ 67316 w 497390"/>
                <a:gd name="connsiteY33" fmla="*/ 498751 h 514940"/>
                <a:gd name="connsiteX34" fmla="*/ 47878 w 497390"/>
                <a:gd name="connsiteY34" fmla="*/ 454253 h 514940"/>
                <a:gd name="connsiteX35" fmla="*/ 13494 w 497390"/>
                <a:gd name="connsiteY35" fmla="*/ 325931 h 514940"/>
                <a:gd name="connsiteX36" fmla="*/ 5051 w 497390"/>
                <a:gd name="connsiteY36" fmla="*/ 298732 h 514940"/>
                <a:gd name="connsiteX37" fmla="*/ 4355 w 497390"/>
                <a:gd name="connsiteY37" fmla="*/ 291821 h 514940"/>
                <a:gd name="connsiteX38" fmla="*/ 3585 w 497390"/>
                <a:gd name="connsiteY38" fmla="*/ 288949 h 514940"/>
                <a:gd name="connsiteX39" fmla="*/ 2796 w 497390"/>
                <a:gd name="connsiteY39" fmla="*/ 276360 h 514940"/>
                <a:gd name="connsiteX40" fmla="*/ 0 w 497390"/>
                <a:gd name="connsiteY40" fmla="*/ 248625 h 514940"/>
                <a:gd name="connsiteX41" fmla="*/ 248625 w 497390"/>
                <a:gd name="connsiteY41" fmla="*/ 0 h 51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97390" h="514940">
                  <a:moveTo>
                    <a:pt x="248567" y="207330"/>
                  </a:moveTo>
                  <a:cubicBezTo>
                    <a:pt x="185414" y="207330"/>
                    <a:pt x="125251" y="212824"/>
                    <a:pt x="70531" y="222760"/>
                  </a:cubicBezTo>
                  <a:lnTo>
                    <a:pt x="54417" y="227423"/>
                  </a:lnTo>
                  <a:lnTo>
                    <a:pt x="45383" y="270648"/>
                  </a:lnTo>
                  <a:lnTo>
                    <a:pt x="47668" y="292551"/>
                  </a:lnTo>
                  <a:lnTo>
                    <a:pt x="48314" y="302493"/>
                  </a:lnTo>
                  <a:lnTo>
                    <a:pt x="48943" y="304760"/>
                  </a:lnTo>
                  <a:lnTo>
                    <a:pt x="49513" y="310219"/>
                  </a:lnTo>
                  <a:lnTo>
                    <a:pt x="56414" y="331698"/>
                  </a:lnTo>
                  <a:lnTo>
                    <a:pt x="84524" y="433037"/>
                  </a:lnTo>
                  <a:lnTo>
                    <a:pt x="100415" y="468178"/>
                  </a:lnTo>
                  <a:lnTo>
                    <a:pt x="153925" y="476296"/>
                  </a:lnTo>
                  <a:cubicBezTo>
                    <a:pt x="184518" y="479356"/>
                    <a:pt x="216194" y="480963"/>
                    <a:pt x="248638" y="480963"/>
                  </a:cubicBezTo>
                  <a:cubicBezTo>
                    <a:pt x="281081" y="480963"/>
                    <a:pt x="312757" y="479356"/>
                    <a:pt x="343351" y="476296"/>
                  </a:cubicBezTo>
                  <a:lnTo>
                    <a:pt x="398438" y="467939"/>
                  </a:lnTo>
                  <a:lnTo>
                    <a:pt x="414221" y="433037"/>
                  </a:lnTo>
                  <a:lnTo>
                    <a:pt x="450431" y="302493"/>
                  </a:lnTo>
                  <a:cubicBezTo>
                    <a:pt x="452072" y="296575"/>
                    <a:pt x="452395" y="290615"/>
                    <a:pt x="451572" y="284906"/>
                  </a:cubicBezTo>
                  <a:lnTo>
                    <a:pt x="450668" y="282372"/>
                  </a:lnTo>
                  <a:lnTo>
                    <a:pt x="451893" y="270648"/>
                  </a:lnTo>
                  <a:lnTo>
                    <a:pt x="442868" y="227467"/>
                  </a:lnTo>
                  <a:lnTo>
                    <a:pt x="426602" y="222760"/>
                  </a:lnTo>
                  <a:cubicBezTo>
                    <a:pt x="371881" y="212824"/>
                    <a:pt x="311718" y="207330"/>
                    <a:pt x="248567" y="207330"/>
                  </a:cubicBezTo>
                  <a:close/>
                  <a:moveTo>
                    <a:pt x="248625" y="0"/>
                  </a:moveTo>
                  <a:cubicBezTo>
                    <a:pt x="385937" y="0"/>
                    <a:pt x="497250" y="111313"/>
                    <a:pt x="497250" y="248625"/>
                  </a:cubicBezTo>
                  <a:lnTo>
                    <a:pt x="495753" y="263471"/>
                  </a:lnTo>
                  <a:lnTo>
                    <a:pt x="496858" y="266680"/>
                  </a:lnTo>
                  <a:cubicBezTo>
                    <a:pt x="497864" y="273909"/>
                    <a:pt x="497470" y="281455"/>
                    <a:pt x="495462" y="288949"/>
                  </a:cubicBezTo>
                  <a:lnTo>
                    <a:pt x="451169" y="454253"/>
                  </a:lnTo>
                  <a:lnTo>
                    <a:pt x="431863" y="498448"/>
                  </a:lnTo>
                  <a:lnTo>
                    <a:pt x="364479" y="509031"/>
                  </a:lnTo>
                  <a:cubicBezTo>
                    <a:pt x="327057" y="512905"/>
                    <a:pt x="288311" y="514940"/>
                    <a:pt x="248625" y="514940"/>
                  </a:cubicBezTo>
                  <a:cubicBezTo>
                    <a:pt x="208939" y="514940"/>
                    <a:pt x="170193" y="512905"/>
                    <a:pt x="132771" y="509031"/>
                  </a:cubicBezTo>
                  <a:lnTo>
                    <a:pt x="67316" y="498751"/>
                  </a:lnTo>
                  <a:lnTo>
                    <a:pt x="47878" y="454253"/>
                  </a:lnTo>
                  <a:lnTo>
                    <a:pt x="13494" y="325931"/>
                  </a:lnTo>
                  <a:lnTo>
                    <a:pt x="5051" y="298732"/>
                  </a:lnTo>
                  <a:lnTo>
                    <a:pt x="4355" y="291821"/>
                  </a:lnTo>
                  <a:lnTo>
                    <a:pt x="3585" y="288949"/>
                  </a:lnTo>
                  <a:lnTo>
                    <a:pt x="2796" y="276360"/>
                  </a:lnTo>
                  <a:lnTo>
                    <a:pt x="0" y="248625"/>
                  </a:lnTo>
                  <a:cubicBezTo>
                    <a:pt x="0" y="111313"/>
                    <a:pt x="111313" y="0"/>
                    <a:pt x="248625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52" name="フリーフォーム: 図形 651">
              <a:extLst>
                <a:ext uri="{FF2B5EF4-FFF2-40B4-BE49-F238E27FC236}">
                  <a16:creationId xmlns:a16="http://schemas.microsoft.com/office/drawing/2014/main" id="{DBA7D86D-17DA-49A8-AA28-B80EA55A07D3}"/>
                </a:ext>
              </a:extLst>
            </p:cNvPr>
            <p:cNvSpPr/>
            <p:nvPr/>
          </p:nvSpPr>
          <p:spPr bwMode="auto">
            <a:xfrm>
              <a:off x="1436053" y="1666629"/>
              <a:ext cx="501998" cy="353616"/>
            </a:xfrm>
            <a:custGeom>
              <a:avLst/>
              <a:gdLst>
                <a:gd name="connsiteX0" fmla="*/ 350616 w 501998"/>
                <a:gd name="connsiteY0" fmla="*/ 254426 h 353616"/>
                <a:gd name="connsiteX1" fmla="*/ 338811 w 501998"/>
                <a:gd name="connsiteY1" fmla="*/ 328509 h 353616"/>
                <a:gd name="connsiteX2" fmla="*/ 358297 w 501998"/>
                <a:gd name="connsiteY2" fmla="*/ 327562 h 353616"/>
                <a:gd name="connsiteX3" fmla="*/ 422025 w 501998"/>
                <a:gd name="connsiteY3" fmla="*/ 318028 h 353616"/>
                <a:gd name="connsiteX4" fmla="*/ 433942 w 501998"/>
                <a:gd name="connsiteY4" fmla="*/ 254426 h 353616"/>
                <a:gd name="connsiteX5" fmla="*/ 261369 w 501998"/>
                <a:gd name="connsiteY5" fmla="*/ 254426 h 353616"/>
                <a:gd name="connsiteX6" fmla="*/ 261369 w 501998"/>
                <a:gd name="connsiteY6" fmla="*/ 332272 h 353616"/>
                <a:gd name="connsiteX7" fmla="*/ 317650 w 501998"/>
                <a:gd name="connsiteY7" fmla="*/ 329537 h 353616"/>
                <a:gd name="connsiteX8" fmla="*/ 329619 w 501998"/>
                <a:gd name="connsiteY8" fmla="*/ 254426 h 353616"/>
                <a:gd name="connsiteX9" fmla="*/ 169139 w 501998"/>
                <a:gd name="connsiteY9" fmla="*/ 254426 h 353616"/>
                <a:gd name="connsiteX10" fmla="*/ 181118 w 501998"/>
                <a:gd name="connsiteY10" fmla="*/ 329601 h 353616"/>
                <a:gd name="connsiteX11" fmla="*/ 240632 w 501998"/>
                <a:gd name="connsiteY11" fmla="*/ 332493 h 353616"/>
                <a:gd name="connsiteX12" fmla="*/ 240632 w 501998"/>
                <a:gd name="connsiteY12" fmla="*/ 254426 h 353616"/>
                <a:gd name="connsiteX13" fmla="*/ 64882 w 501998"/>
                <a:gd name="connsiteY13" fmla="*/ 254426 h 353616"/>
                <a:gd name="connsiteX14" fmla="*/ 77258 w 501998"/>
                <a:gd name="connsiteY14" fmla="*/ 318301 h 353616"/>
                <a:gd name="connsiteX15" fmla="*/ 139161 w 501998"/>
                <a:gd name="connsiteY15" fmla="*/ 327562 h 353616"/>
                <a:gd name="connsiteX16" fmla="*/ 159956 w 501998"/>
                <a:gd name="connsiteY16" fmla="*/ 328572 h 353616"/>
                <a:gd name="connsiteX17" fmla="*/ 148140 w 501998"/>
                <a:gd name="connsiteY17" fmla="*/ 254426 h 353616"/>
                <a:gd name="connsiteX18" fmla="*/ 359316 w 501998"/>
                <a:gd name="connsiteY18" fmla="*/ 199838 h 353616"/>
                <a:gd name="connsiteX19" fmla="*/ 353921 w 501998"/>
                <a:gd name="connsiteY19" fmla="*/ 233689 h 353616"/>
                <a:gd name="connsiteX20" fmla="*/ 437827 w 501998"/>
                <a:gd name="connsiteY20" fmla="*/ 233689 h 353616"/>
                <a:gd name="connsiteX21" fmla="*/ 444169 w 501998"/>
                <a:gd name="connsiteY21" fmla="*/ 199838 h 353616"/>
                <a:gd name="connsiteX22" fmla="*/ 261369 w 501998"/>
                <a:gd name="connsiteY22" fmla="*/ 199838 h 353616"/>
                <a:gd name="connsiteX23" fmla="*/ 261369 w 501998"/>
                <a:gd name="connsiteY23" fmla="*/ 233689 h 353616"/>
                <a:gd name="connsiteX24" fmla="*/ 332923 w 501998"/>
                <a:gd name="connsiteY24" fmla="*/ 233689 h 353616"/>
                <a:gd name="connsiteX25" fmla="*/ 338318 w 501998"/>
                <a:gd name="connsiteY25" fmla="*/ 199838 h 353616"/>
                <a:gd name="connsiteX26" fmla="*/ 160440 w 501998"/>
                <a:gd name="connsiteY26" fmla="*/ 199838 h 353616"/>
                <a:gd name="connsiteX27" fmla="*/ 165834 w 501998"/>
                <a:gd name="connsiteY27" fmla="*/ 233689 h 353616"/>
                <a:gd name="connsiteX28" fmla="*/ 240632 w 501998"/>
                <a:gd name="connsiteY28" fmla="*/ 233689 h 353616"/>
                <a:gd name="connsiteX29" fmla="*/ 240632 w 501998"/>
                <a:gd name="connsiteY29" fmla="*/ 199838 h 353616"/>
                <a:gd name="connsiteX30" fmla="*/ 54306 w 501998"/>
                <a:gd name="connsiteY30" fmla="*/ 199838 h 353616"/>
                <a:gd name="connsiteX31" fmla="*/ 60865 w 501998"/>
                <a:gd name="connsiteY31" fmla="*/ 233689 h 353616"/>
                <a:gd name="connsiteX32" fmla="*/ 144836 w 501998"/>
                <a:gd name="connsiteY32" fmla="*/ 233689 h 353616"/>
                <a:gd name="connsiteX33" fmla="*/ 139442 w 501998"/>
                <a:gd name="connsiteY33" fmla="*/ 199838 h 353616"/>
                <a:gd name="connsiteX34" fmla="*/ 248646 w 501998"/>
                <a:gd name="connsiteY34" fmla="*/ 20730 h 353616"/>
                <a:gd name="connsiteX35" fmla="*/ 42687 w 501998"/>
                <a:gd name="connsiteY35" fmla="*/ 38332 h 353616"/>
                <a:gd name="connsiteX36" fmla="*/ 24045 w 501998"/>
                <a:gd name="connsiteY36" fmla="*/ 43652 h 353616"/>
                <a:gd name="connsiteX37" fmla="*/ 50288 w 501998"/>
                <a:gd name="connsiteY37" fmla="*/ 179101 h 353616"/>
                <a:gd name="connsiteX38" fmla="*/ 448055 w 501998"/>
                <a:gd name="connsiteY38" fmla="*/ 179101 h 353616"/>
                <a:gd name="connsiteX39" fmla="*/ 473423 w 501998"/>
                <a:gd name="connsiteY39" fmla="*/ 43702 h 353616"/>
                <a:gd name="connsiteX40" fmla="*/ 454606 w 501998"/>
                <a:gd name="connsiteY40" fmla="*/ 38332 h 353616"/>
                <a:gd name="connsiteX41" fmla="*/ 248646 w 501998"/>
                <a:gd name="connsiteY41" fmla="*/ 20730 h 353616"/>
                <a:gd name="connsiteX42" fmla="*/ 250901 w 501998"/>
                <a:gd name="connsiteY42" fmla="*/ 0 h 353616"/>
                <a:gd name="connsiteX43" fmla="*/ 480978 w 501998"/>
                <a:gd name="connsiteY43" fmla="*/ 19940 h 353616"/>
                <a:gd name="connsiteX44" fmla="*/ 501998 w 501998"/>
                <a:gd name="connsiteY44" fmla="*/ 26024 h 353616"/>
                <a:gd name="connsiteX45" fmla="*/ 444581 w 501998"/>
                <a:gd name="connsiteY45" fmla="*/ 336785 h 353616"/>
                <a:gd name="connsiteX46" fmla="*/ 373391 w 501998"/>
                <a:gd name="connsiteY46" fmla="*/ 347585 h 353616"/>
                <a:gd name="connsiteX47" fmla="*/ 250994 w 501998"/>
                <a:gd name="connsiteY47" fmla="*/ 353616 h 353616"/>
                <a:gd name="connsiteX48" fmla="*/ 128595 w 501998"/>
                <a:gd name="connsiteY48" fmla="*/ 347585 h 353616"/>
                <a:gd name="connsiteX49" fmla="*/ 59444 w 501998"/>
                <a:gd name="connsiteY49" fmla="*/ 337094 h 353616"/>
                <a:gd name="connsiteX50" fmla="*/ 0 w 501998"/>
                <a:gd name="connsiteY50" fmla="*/ 25967 h 353616"/>
                <a:gd name="connsiteX51" fmla="*/ 20824 w 501998"/>
                <a:gd name="connsiteY51" fmla="*/ 19940 h 353616"/>
                <a:gd name="connsiteX52" fmla="*/ 250901 w 501998"/>
                <a:gd name="connsiteY52" fmla="*/ 0 h 35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1998" h="353616">
                  <a:moveTo>
                    <a:pt x="350616" y="254426"/>
                  </a:moveTo>
                  <a:lnTo>
                    <a:pt x="338811" y="328509"/>
                  </a:lnTo>
                  <a:lnTo>
                    <a:pt x="358297" y="327562"/>
                  </a:lnTo>
                  <a:lnTo>
                    <a:pt x="422025" y="318028"/>
                  </a:lnTo>
                  <a:lnTo>
                    <a:pt x="433942" y="254426"/>
                  </a:lnTo>
                  <a:close/>
                  <a:moveTo>
                    <a:pt x="261369" y="254426"/>
                  </a:moveTo>
                  <a:lnTo>
                    <a:pt x="261369" y="332272"/>
                  </a:lnTo>
                  <a:lnTo>
                    <a:pt x="317650" y="329537"/>
                  </a:lnTo>
                  <a:lnTo>
                    <a:pt x="329619" y="254426"/>
                  </a:lnTo>
                  <a:close/>
                  <a:moveTo>
                    <a:pt x="169139" y="254426"/>
                  </a:moveTo>
                  <a:lnTo>
                    <a:pt x="181118" y="329601"/>
                  </a:lnTo>
                  <a:lnTo>
                    <a:pt x="240632" y="332493"/>
                  </a:lnTo>
                  <a:lnTo>
                    <a:pt x="240632" y="254426"/>
                  </a:lnTo>
                  <a:close/>
                  <a:moveTo>
                    <a:pt x="64882" y="254426"/>
                  </a:moveTo>
                  <a:lnTo>
                    <a:pt x="77258" y="318301"/>
                  </a:lnTo>
                  <a:lnTo>
                    <a:pt x="139161" y="327562"/>
                  </a:lnTo>
                  <a:lnTo>
                    <a:pt x="159956" y="328572"/>
                  </a:lnTo>
                  <a:lnTo>
                    <a:pt x="148140" y="254426"/>
                  </a:lnTo>
                  <a:close/>
                  <a:moveTo>
                    <a:pt x="359316" y="199838"/>
                  </a:moveTo>
                  <a:lnTo>
                    <a:pt x="353921" y="233689"/>
                  </a:lnTo>
                  <a:lnTo>
                    <a:pt x="437827" y="233689"/>
                  </a:lnTo>
                  <a:lnTo>
                    <a:pt x="444169" y="199838"/>
                  </a:lnTo>
                  <a:close/>
                  <a:moveTo>
                    <a:pt x="261369" y="199838"/>
                  </a:moveTo>
                  <a:lnTo>
                    <a:pt x="261369" y="233689"/>
                  </a:lnTo>
                  <a:lnTo>
                    <a:pt x="332923" y="233689"/>
                  </a:lnTo>
                  <a:lnTo>
                    <a:pt x="338318" y="199838"/>
                  </a:lnTo>
                  <a:close/>
                  <a:moveTo>
                    <a:pt x="160440" y="199838"/>
                  </a:moveTo>
                  <a:lnTo>
                    <a:pt x="165834" y="233689"/>
                  </a:lnTo>
                  <a:lnTo>
                    <a:pt x="240632" y="233689"/>
                  </a:lnTo>
                  <a:lnTo>
                    <a:pt x="240632" y="199838"/>
                  </a:lnTo>
                  <a:close/>
                  <a:moveTo>
                    <a:pt x="54306" y="199838"/>
                  </a:moveTo>
                  <a:lnTo>
                    <a:pt x="60865" y="233689"/>
                  </a:lnTo>
                  <a:lnTo>
                    <a:pt x="144836" y="233689"/>
                  </a:lnTo>
                  <a:lnTo>
                    <a:pt x="139442" y="199838"/>
                  </a:lnTo>
                  <a:close/>
                  <a:moveTo>
                    <a:pt x="248646" y="20730"/>
                  </a:moveTo>
                  <a:cubicBezTo>
                    <a:pt x="175589" y="20730"/>
                    <a:pt x="105990" y="26997"/>
                    <a:pt x="42687" y="38332"/>
                  </a:cubicBezTo>
                  <a:lnTo>
                    <a:pt x="24045" y="43652"/>
                  </a:lnTo>
                  <a:lnTo>
                    <a:pt x="50288" y="179101"/>
                  </a:lnTo>
                  <a:lnTo>
                    <a:pt x="448055" y="179101"/>
                  </a:lnTo>
                  <a:lnTo>
                    <a:pt x="473423" y="43702"/>
                  </a:lnTo>
                  <a:lnTo>
                    <a:pt x="454606" y="38332"/>
                  </a:lnTo>
                  <a:cubicBezTo>
                    <a:pt x="391302" y="26997"/>
                    <a:pt x="321703" y="20730"/>
                    <a:pt x="248646" y="20730"/>
                  </a:cubicBezTo>
                  <a:close/>
                  <a:moveTo>
                    <a:pt x="250901" y="0"/>
                  </a:moveTo>
                  <a:cubicBezTo>
                    <a:pt x="332513" y="0"/>
                    <a:pt x="410261" y="7100"/>
                    <a:pt x="480978" y="19940"/>
                  </a:cubicBezTo>
                  <a:lnTo>
                    <a:pt x="501998" y="26024"/>
                  </a:lnTo>
                  <a:lnTo>
                    <a:pt x="444581" y="336785"/>
                  </a:lnTo>
                  <a:lnTo>
                    <a:pt x="373391" y="347585"/>
                  </a:lnTo>
                  <a:cubicBezTo>
                    <a:pt x="333856" y="351540"/>
                    <a:pt x="292920" y="353616"/>
                    <a:pt x="250994" y="353616"/>
                  </a:cubicBezTo>
                  <a:cubicBezTo>
                    <a:pt x="209067" y="353616"/>
                    <a:pt x="168131" y="351540"/>
                    <a:pt x="128595" y="347585"/>
                  </a:cubicBezTo>
                  <a:lnTo>
                    <a:pt x="59444" y="337094"/>
                  </a:lnTo>
                  <a:lnTo>
                    <a:pt x="0" y="25967"/>
                  </a:lnTo>
                  <a:lnTo>
                    <a:pt x="20824" y="19940"/>
                  </a:lnTo>
                  <a:cubicBezTo>
                    <a:pt x="91540" y="7100"/>
                    <a:pt x="169289" y="0"/>
                    <a:pt x="25090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53" name="グループ化 652">
            <a:extLst>
              <a:ext uri="{FF2B5EF4-FFF2-40B4-BE49-F238E27FC236}">
                <a16:creationId xmlns:a16="http://schemas.microsoft.com/office/drawing/2014/main" id="{366299E7-C90B-496E-80EF-8FDA1A0BEA60}"/>
              </a:ext>
            </a:extLst>
          </p:cNvPr>
          <p:cNvGrpSpPr/>
          <p:nvPr/>
        </p:nvGrpSpPr>
        <p:grpSpPr>
          <a:xfrm>
            <a:off x="6345908" y="1499292"/>
            <a:ext cx="615777" cy="887326"/>
            <a:chOff x="2464933" y="1499292"/>
            <a:chExt cx="615777" cy="887326"/>
          </a:xfrm>
        </p:grpSpPr>
        <p:sp>
          <p:nvSpPr>
            <p:cNvPr id="654" name="四角形: 上の 2 つの角を丸める 5">
              <a:extLst>
                <a:ext uri="{FF2B5EF4-FFF2-40B4-BE49-F238E27FC236}">
                  <a16:creationId xmlns:a16="http://schemas.microsoft.com/office/drawing/2014/main" id="{D389D9CA-379F-4731-9824-6AC198B73ED1}"/>
                </a:ext>
              </a:extLst>
            </p:cNvPr>
            <p:cNvSpPr/>
            <p:nvPr/>
          </p:nvSpPr>
          <p:spPr bwMode="auto">
            <a:xfrm>
              <a:off x="2464933" y="1952632"/>
              <a:ext cx="615777" cy="433986"/>
            </a:xfrm>
            <a:custGeom>
              <a:avLst/>
              <a:gdLst>
                <a:gd name="connsiteX0" fmla="*/ 81949 w 615777"/>
                <a:gd name="connsiteY0" fmla="*/ 0 h 431604"/>
                <a:gd name="connsiteX1" fmla="*/ 533828 w 615777"/>
                <a:gd name="connsiteY1" fmla="*/ 0 h 431604"/>
                <a:gd name="connsiteX2" fmla="*/ 615777 w 615777"/>
                <a:gd name="connsiteY2" fmla="*/ 81949 h 431604"/>
                <a:gd name="connsiteX3" fmla="*/ 615777 w 615777"/>
                <a:gd name="connsiteY3" fmla="*/ 431604 h 431604"/>
                <a:gd name="connsiteX4" fmla="*/ 615777 w 615777"/>
                <a:gd name="connsiteY4" fmla="*/ 431604 h 431604"/>
                <a:gd name="connsiteX5" fmla="*/ 0 w 615777"/>
                <a:gd name="connsiteY5" fmla="*/ 431604 h 431604"/>
                <a:gd name="connsiteX6" fmla="*/ 0 w 615777"/>
                <a:gd name="connsiteY6" fmla="*/ 431604 h 431604"/>
                <a:gd name="connsiteX7" fmla="*/ 0 w 615777"/>
                <a:gd name="connsiteY7" fmla="*/ 81949 h 431604"/>
                <a:gd name="connsiteX8" fmla="*/ 81949 w 615777"/>
                <a:gd name="connsiteY8" fmla="*/ 0 h 431604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615777 w 615777"/>
                <a:gd name="connsiteY4" fmla="*/ 431604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107156 w 615777"/>
                <a:gd name="connsiteY5" fmla="*/ 433985 h 433985"/>
                <a:gd name="connsiteX6" fmla="*/ 0 w 615777"/>
                <a:gd name="connsiteY6" fmla="*/ 81949 h 433985"/>
                <a:gd name="connsiteX7" fmla="*/ 81949 w 615777"/>
                <a:gd name="connsiteY7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6"/>
                <a:gd name="connsiteX1" fmla="*/ 533828 w 615777"/>
                <a:gd name="connsiteY1" fmla="*/ 0 h 433986"/>
                <a:gd name="connsiteX2" fmla="*/ 615777 w 615777"/>
                <a:gd name="connsiteY2" fmla="*/ 81949 h 433986"/>
                <a:gd name="connsiteX3" fmla="*/ 494334 w 615777"/>
                <a:gd name="connsiteY3" fmla="*/ 433986 h 433986"/>
                <a:gd name="connsiteX4" fmla="*/ 107156 w 615777"/>
                <a:gd name="connsiteY4" fmla="*/ 433985 h 433986"/>
                <a:gd name="connsiteX5" fmla="*/ 0 w 615777"/>
                <a:gd name="connsiteY5" fmla="*/ 81949 h 433986"/>
                <a:gd name="connsiteX6" fmla="*/ 81949 w 615777"/>
                <a:gd name="connsiteY6" fmla="*/ 0 h 43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5777" h="433986">
                  <a:moveTo>
                    <a:pt x="81949" y="0"/>
                  </a:moveTo>
                  <a:lnTo>
                    <a:pt x="533828" y="0"/>
                  </a:lnTo>
                  <a:cubicBezTo>
                    <a:pt x="579087" y="0"/>
                    <a:pt x="615777" y="36690"/>
                    <a:pt x="615777" y="81949"/>
                  </a:cubicBezTo>
                  <a:lnTo>
                    <a:pt x="494334" y="433986"/>
                  </a:lnTo>
                  <a:lnTo>
                    <a:pt x="107156" y="433985"/>
                  </a:lnTo>
                  <a:lnTo>
                    <a:pt x="0" y="81949"/>
                  </a:lnTo>
                  <a:cubicBezTo>
                    <a:pt x="0" y="36690"/>
                    <a:pt x="36690" y="0"/>
                    <a:pt x="81949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55" name="二等辺三角形 654">
              <a:extLst>
                <a:ext uri="{FF2B5EF4-FFF2-40B4-BE49-F238E27FC236}">
                  <a16:creationId xmlns:a16="http://schemas.microsoft.com/office/drawing/2014/main" id="{F7E946AB-73EF-4889-AC07-7CD046260461}"/>
                </a:ext>
              </a:extLst>
            </p:cNvPr>
            <p:cNvSpPr/>
            <p:nvPr/>
          </p:nvSpPr>
          <p:spPr bwMode="auto">
            <a:xfrm rot="10800000">
              <a:off x="2689112" y="1955903"/>
              <a:ext cx="172203" cy="94561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56" name="楕円 655">
              <a:extLst>
                <a:ext uri="{FF2B5EF4-FFF2-40B4-BE49-F238E27FC236}">
                  <a16:creationId xmlns:a16="http://schemas.microsoft.com/office/drawing/2014/main" id="{3D7FAF53-F999-46F0-A129-990AC6EA242F}"/>
                </a:ext>
              </a:extLst>
            </p:cNvPr>
            <p:cNvSpPr/>
            <p:nvPr/>
          </p:nvSpPr>
          <p:spPr bwMode="auto">
            <a:xfrm>
              <a:off x="2555895" y="1536699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7" name="フリーフォーム: 図形 656">
              <a:extLst>
                <a:ext uri="{FF2B5EF4-FFF2-40B4-BE49-F238E27FC236}">
                  <a16:creationId xmlns:a16="http://schemas.microsoft.com/office/drawing/2014/main" id="{FB1185E6-3F4C-41C2-9FE0-73B7E22F2336}"/>
                </a:ext>
              </a:extLst>
            </p:cNvPr>
            <p:cNvSpPr/>
            <p:nvPr/>
          </p:nvSpPr>
          <p:spPr bwMode="auto">
            <a:xfrm>
              <a:off x="2524196" y="1499292"/>
              <a:ext cx="497390" cy="514940"/>
            </a:xfrm>
            <a:custGeom>
              <a:avLst/>
              <a:gdLst>
                <a:gd name="connsiteX0" fmla="*/ 248567 w 497390"/>
                <a:gd name="connsiteY0" fmla="*/ 207330 h 514940"/>
                <a:gd name="connsiteX1" fmla="*/ 70531 w 497390"/>
                <a:gd name="connsiteY1" fmla="*/ 222760 h 514940"/>
                <a:gd name="connsiteX2" fmla="*/ 54417 w 497390"/>
                <a:gd name="connsiteY2" fmla="*/ 227423 h 514940"/>
                <a:gd name="connsiteX3" fmla="*/ 45383 w 497390"/>
                <a:gd name="connsiteY3" fmla="*/ 270648 h 514940"/>
                <a:gd name="connsiteX4" fmla="*/ 47668 w 497390"/>
                <a:gd name="connsiteY4" fmla="*/ 292551 h 514940"/>
                <a:gd name="connsiteX5" fmla="*/ 48314 w 497390"/>
                <a:gd name="connsiteY5" fmla="*/ 302493 h 514940"/>
                <a:gd name="connsiteX6" fmla="*/ 48943 w 497390"/>
                <a:gd name="connsiteY6" fmla="*/ 304760 h 514940"/>
                <a:gd name="connsiteX7" fmla="*/ 49513 w 497390"/>
                <a:gd name="connsiteY7" fmla="*/ 310219 h 514940"/>
                <a:gd name="connsiteX8" fmla="*/ 56414 w 497390"/>
                <a:gd name="connsiteY8" fmla="*/ 331698 h 514940"/>
                <a:gd name="connsiteX9" fmla="*/ 84524 w 497390"/>
                <a:gd name="connsiteY9" fmla="*/ 433037 h 514940"/>
                <a:gd name="connsiteX10" fmla="*/ 100415 w 497390"/>
                <a:gd name="connsiteY10" fmla="*/ 468178 h 514940"/>
                <a:gd name="connsiteX11" fmla="*/ 153925 w 497390"/>
                <a:gd name="connsiteY11" fmla="*/ 476296 h 514940"/>
                <a:gd name="connsiteX12" fmla="*/ 248638 w 497390"/>
                <a:gd name="connsiteY12" fmla="*/ 480963 h 514940"/>
                <a:gd name="connsiteX13" fmla="*/ 343351 w 497390"/>
                <a:gd name="connsiteY13" fmla="*/ 476296 h 514940"/>
                <a:gd name="connsiteX14" fmla="*/ 398438 w 497390"/>
                <a:gd name="connsiteY14" fmla="*/ 467939 h 514940"/>
                <a:gd name="connsiteX15" fmla="*/ 414221 w 497390"/>
                <a:gd name="connsiteY15" fmla="*/ 433037 h 514940"/>
                <a:gd name="connsiteX16" fmla="*/ 450431 w 497390"/>
                <a:gd name="connsiteY16" fmla="*/ 302493 h 514940"/>
                <a:gd name="connsiteX17" fmla="*/ 451572 w 497390"/>
                <a:gd name="connsiteY17" fmla="*/ 284906 h 514940"/>
                <a:gd name="connsiteX18" fmla="*/ 450668 w 497390"/>
                <a:gd name="connsiteY18" fmla="*/ 282372 h 514940"/>
                <a:gd name="connsiteX19" fmla="*/ 451893 w 497390"/>
                <a:gd name="connsiteY19" fmla="*/ 270648 h 514940"/>
                <a:gd name="connsiteX20" fmla="*/ 442868 w 497390"/>
                <a:gd name="connsiteY20" fmla="*/ 227467 h 514940"/>
                <a:gd name="connsiteX21" fmla="*/ 426602 w 497390"/>
                <a:gd name="connsiteY21" fmla="*/ 222760 h 514940"/>
                <a:gd name="connsiteX22" fmla="*/ 248567 w 497390"/>
                <a:gd name="connsiteY22" fmla="*/ 207330 h 514940"/>
                <a:gd name="connsiteX23" fmla="*/ 248625 w 497390"/>
                <a:gd name="connsiteY23" fmla="*/ 0 h 514940"/>
                <a:gd name="connsiteX24" fmla="*/ 497250 w 497390"/>
                <a:gd name="connsiteY24" fmla="*/ 248625 h 514940"/>
                <a:gd name="connsiteX25" fmla="*/ 495753 w 497390"/>
                <a:gd name="connsiteY25" fmla="*/ 263471 h 514940"/>
                <a:gd name="connsiteX26" fmla="*/ 496858 w 497390"/>
                <a:gd name="connsiteY26" fmla="*/ 266680 h 514940"/>
                <a:gd name="connsiteX27" fmla="*/ 495462 w 497390"/>
                <a:gd name="connsiteY27" fmla="*/ 288949 h 514940"/>
                <a:gd name="connsiteX28" fmla="*/ 451169 w 497390"/>
                <a:gd name="connsiteY28" fmla="*/ 454253 h 514940"/>
                <a:gd name="connsiteX29" fmla="*/ 431863 w 497390"/>
                <a:gd name="connsiteY29" fmla="*/ 498448 h 514940"/>
                <a:gd name="connsiteX30" fmla="*/ 364479 w 497390"/>
                <a:gd name="connsiteY30" fmla="*/ 509031 h 514940"/>
                <a:gd name="connsiteX31" fmla="*/ 248625 w 497390"/>
                <a:gd name="connsiteY31" fmla="*/ 514940 h 514940"/>
                <a:gd name="connsiteX32" fmla="*/ 132771 w 497390"/>
                <a:gd name="connsiteY32" fmla="*/ 509031 h 514940"/>
                <a:gd name="connsiteX33" fmla="*/ 67316 w 497390"/>
                <a:gd name="connsiteY33" fmla="*/ 498751 h 514940"/>
                <a:gd name="connsiteX34" fmla="*/ 47878 w 497390"/>
                <a:gd name="connsiteY34" fmla="*/ 454253 h 514940"/>
                <a:gd name="connsiteX35" fmla="*/ 13494 w 497390"/>
                <a:gd name="connsiteY35" fmla="*/ 325931 h 514940"/>
                <a:gd name="connsiteX36" fmla="*/ 5051 w 497390"/>
                <a:gd name="connsiteY36" fmla="*/ 298732 h 514940"/>
                <a:gd name="connsiteX37" fmla="*/ 4355 w 497390"/>
                <a:gd name="connsiteY37" fmla="*/ 291821 h 514940"/>
                <a:gd name="connsiteX38" fmla="*/ 3585 w 497390"/>
                <a:gd name="connsiteY38" fmla="*/ 288949 h 514940"/>
                <a:gd name="connsiteX39" fmla="*/ 2796 w 497390"/>
                <a:gd name="connsiteY39" fmla="*/ 276360 h 514940"/>
                <a:gd name="connsiteX40" fmla="*/ 0 w 497390"/>
                <a:gd name="connsiteY40" fmla="*/ 248625 h 514940"/>
                <a:gd name="connsiteX41" fmla="*/ 248625 w 497390"/>
                <a:gd name="connsiteY41" fmla="*/ 0 h 51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97390" h="514940">
                  <a:moveTo>
                    <a:pt x="248567" y="207330"/>
                  </a:moveTo>
                  <a:cubicBezTo>
                    <a:pt x="185414" y="207330"/>
                    <a:pt x="125251" y="212824"/>
                    <a:pt x="70531" y="222760"/>
                  </a:cubicBezTo>
                  <a:lnTo>
                    <a:pt x="54417" y="227423"/>
                  </a:lnTo>
                  <a:lnTo>
                    <a:pt x="45383" y="270648"/>
                  </a:lnTo>
                  <a:lnTo>
                    <a:pt x="47668" y="292551"/>
                  </a:lnTo>
                  <a:lnTo>
                    <a:pt x="48314" y="302493"/>
                  </a:lnTo>
                  <a:lnTo>
                    <a:pt x="48943" y="304760"/>
                  </a:lnTo>
                  <a:lnTo>
                    <a:pt x="49513" y="310219"/>
                  </a:lnTo>
                  <a:lnTo>
                    <a:pt x="56414" y="331698"/>
                  </a:lnTo>
                  <a:lnTo>
                    <a:pt x="84524" y="433037"/>
                  </a:lnTo>
                  <a:lnTo>
                    <a:pt x="100415" y="468178"/>
                  </a:lnTo>
                  <a:lnTo>
                    <a:pt x="153925" y="476296"/>
                  </a:lnTo>
                  <a:cubicBezTo>
                    <a:pt x="184518" y="479356"/>
                    <a:pt x="216194" y="480963"/>
                    <a:pt x="248638" y="480963"/>
                  </a:cubicBezTo>
                  <a:cubicBezTo>
                    <a:pt x="281081" y="480963"/>
                    <a:pt x="312757" y="479356"/>
                    <a:pt x="343351" y="476296"/>
                  </a:cubicBezTo>
                  <a:lnTo>
                    <a:pt x="398438" y="467939"/>
                  </a:lnTo>
                  <a:lnTo>
                    <a:pt x="414221" y="433037"/>
                  </a:lnTo>
                  <a:lnTo>
                    <a:pt x="450431" y="302493"/>
                  </a:lnTo>
                  <a:cubicBezTo>
                    <a:pt x="452072" y="296575"/>
                    <a:pt x="452395" y="290615"/>
                    <a:pt x="451572" y="284906"/>
                  </a:cubicBezTo>
                  <a:lnTo>
                    <a:pt x="450668" y="282372"/>
                  </a:lnTo>
                  <a:lnTo>
                    <a:pt x="451893" y="270648"/>
                  </a:lnTo>
                  <a:lnTo>
                    <a:pt x="442868" y="227467"/>
                  </a:lnTo>
                  <a:lnTo>
                    <a:pt x="426602" y="222760"/>
                  </a:lnTo>
                  <a:cubicBezTo>
                    <a:pt x="371881" y="212824"/>
                    <a:pt x="311718" y="207330"/>
                    <a:pt x="248567" y="207330"/>
                  </a:cubicBezTo>
                  <a:close/>
                  <a:moveTo>
                    <a:pt x="248625" y="0"/>
                  </a:moveTo>
                  <a:cubicBezTo>
                    <a:pt x="385937" y="0"/>
                    <a:pt x="497250" y="111313"/>
                    <a:pt x="497250" y="248625"/>
                  </a:cubicBezTo>
                  <a:lnTo>
                    <a:pt x="495753" y="263471"/>
                  </a:lnTo>
                  <a:lnTo>
                    <a:pt x="496858" y="266680"/>
                  </a:lnTo>
                  <a:cubicBezTo>
                    <a:pt x="497864" y="273909"/>
                    <a:pt x="497470" y="281455"/>
                    <a:pt x="495462" y="288949"/>
                  </a:cubicBezTo>
                  <a:lnTo>
                    <a:pt x="451169" y="454253"/>
                  </a:lnTo>
                  <a:lnTo>
                    <a:pt x="431863" y="498448"/>
                  </a:lnTo>
                  <a:lnTo>
                    <a:pt x="364479" y="509031"/>
                  </a:lnTo>
                  <a:cubicBezTo>
                    <a:pt x="327057" y="512905"/>
                    <a:pt x="288311" y="514940"/>
                    <a:pt x="248625" y="514940"/>
                  </a:cubicBezTo>
                  <a:cubicBezTo>
                    <a:pt x="208939" y="514940"/>
                    <a:pt x="170193" y="512905"/>
                    <a:pt x="132771" y="509031"/>
                  </a:cubicBezTo>
                  <a:lnTo>
                    <a:pt x="67316" y="498751"/>
                  </a:lnTo>
                  <a:lnTo>
                    <a:pt x="47878" y="454253"/>
                  </a:lnTo>
                  <a:lnTo>
                    <a:pt x="13494" y="325931"/>
                  </a:lnTo>
                  <a:lnTo>
                    <a:pt x="5051" y="298732"/>
                  </a:lnTo>
                  <a:lnTo>
                    <a:pt x="4355" y="291821"/>
                  </a:lnTo>
                  <a:lnTo>
                    <a:pt x="3585" y="288949"/>
                  </a:lnTo>
                  <a:lnTo>
                    <a:pt x="2796" y="276360"/>
                  </a:lnTo>
                  <a:lnTo>
                    <a:pt x="0" y="248625"/>
                  </a:lnTo>
                  <a:cubicBezTo>
                    <a:pt x="0" y="111313"/>
                    <a:pt x="111313" y="0"/>
                    <a:pt x="248625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58" name="フリーフォーム: 図形 657">
              <a:extLst>
                <a:ext uri="{FF2B5EF4-FFF2-40B4-BE49-F238E27FC236}">
                  <a16:creationId xmlns:a16="http://schemas.microsoft.com/office/drawing/2014/main" id="{071F8B42-0823-4421-BC3A-E70996A530B5}"/>
                </a:ext>
              </a:extLst>
            </p:cNvPr>
            <p:cNvSpPr/>
            <p:nvPr/>
          </p:nvSpPr>
          <p:spPr bwMode="auto">
            <a:xfrm>
              <a:off x="2521828" y="1666629"/>
              <a:ext cx="501998" cy="353616"/>
            </a:xfrm>
            <a:custGeom>
              <a:avLst/>
              <a:gdLst>
                <a:gd name="connsiteX0" fmla="*/ 350616 w 501998"/>
                <a:gd name="connsiteY0" fmla="*/ 254426 h 353616"/>
                <a:gd name="connsiteX1" fmla="*/ 338811 w 501998"/>
                <a:gd name="connsiteY1" fmla="*/ 328509 h 353616"/>
                <a:gd name="connsiteX2" fmla="*/ 358297 w 501998"/>
                <a:gd name="connsiteY2" fmla="*/ 327562 h 353616"/>
                <a:gd name="connsiteX3" fmla="*/ 422025 w 501998"/>
                <a:gd name="connsiteY3" fmla="*/ 318028 h 353616"/>
                <a:gd name="connsiteX4" fmla="*/ 433942 w 501998"/>
                <a:gd name="connsiteY4" fmla="*/ 254426 h 353616"/>
                <a:gd name="connsiteX5" fmla="*/ 261369 w 501998"/>
                <a:gd name="connsiteY5" fmla="*/ 254426 h 353616"/>
                <a:gd name="connsiteX6" fmla="*/ 261369 w 501998"/>
                <a:gd name="connsiteY6" fmla="*/ 332272 h 353616"/>
                <a:gd name="connsiteX7" fmla="*/ 317650 w 501998"/>
                <a:gd name="connsiteY7" fmla="*/ 329537 h 353616"/>
                <a:gd name="connsiteX8" fmla="*/ 329619 w 501998"/>
                <a:gd name="connsiteY8" fmla="*/ 254426 h 353616"/>
                <a:gd name="connsiteX9" fmla="*/ 169139 w 501998"/>
                <a:gd name="connsiteY9" fmla="*/ 254426 h 353616"/>
                <a:gd name="connsiteX10" fmla="*/ 181118 w 501998"/>
                <a:gd name="connsiteY10" fmla="*/ 329601 h 353616"/>
                <a:gd name="connsiteX11" fmla="*/ 240632 w 501998"/>
                <a:gd name="connsiteY11" fmla="*/ 332493 h 353616"/>
                <a:gd name="connsiteX12" fmla="*/ 240632 w 501998"/>
                <a:gd name="connsiteY12" fmla="*/ 254426 h 353616"/>
                <a:gd name="connsiteX13" fmla="*/ 64882 w 501998"/>
                <a:gd name="connsiteY13" fmla="*/ 254426 h 353616"/>
                <a:gd name="connsiteX14" fmla="*/ 77258 w 501998"/>
                <a:gd name="connsiteY14" fmla="*/ 318301 h 353616"/>
                <a:gd name="connsiteX15" fmla="*/ 139161 w 501998"/>
                <a:gd name="connsiteY15" fmla="*/ 327562 h 353616"/>
                <a:gd name="connsiteX16" fmla="*/ 159956 w 501998"/>
                <a:gd name="connsiteY16" fmla="*/ 328572 h 353616"/>
                <a:gd name="connsiteX17" fmla="*/ 148140 w 501998"/>
                <a:gd name="connsiteY17" fmla="*/ 254426 h 353616"/>
                <a:gd name="connsiteX18" fmla="*/ 359316 w 501998"/>
                <a:gd name="connsiteY18" fmla="*/ 199838 h 353616"/>
                <a:gd name="connsiteX19" fmla="*/ 353921 w 501998"/>
                <a:gd name="connsiteY19" fmla="*/ 233689 h 353616"/>
                <a:gd name="connsiteX20" fmla="*/ 437827 w 501998"/>
                <a:gd name="connsiteY20" fmla="*/ 233689 h 353616"/>
                <a:gd name="connsiteX21" fmla="*/ 444169 w 501998"/>
                <a:gd name="connsiteY21" fmla="*/ 199838 h 353616"/>
                <a:gd name="connsiteX22" fmla="*/ 261369 w 501998"/>
                <a:gd name="connsiteY22" fmla="*/ 199838 h 353616"/>
                <a:gd name="connsiteX23" fmla="*/ 261369 w 501998"/>
                <a:gd name="connsiteY23" fmla="*/ 233689 h 353616"/>
                <a:gd name="connsiteX24" fmla="*/ 332923 w 501998"/>
                <a:gd name="connsiteY24" fmla="*/ 233689 h 353616"/>
                <a:gd name="connsiteX25" fmla="*/ 338318 w 501998"/>
                <a:gd name="connsiteY25" fmla="*/ 199838 h 353616"/>
                <a:gd name="connsiteX26" fmla="*/ 160440 w 501998"/>
                <a:gd name="connsiteY26" fmla="*/ 199838 h 353616"/>
                <a:gd name="connsiteX27" fmla="*/ 165834 w 501998"/>
                <a:gd name="connsiteY27" fmla="*/ 233689 h 353616"/>
                <a:gd name="connsiteX28" fmla="*/ 240632 w 501998"/>
                <a:gd name="connsiteY28" fmla="*/ 233689 h 353616"/>
                <a:gd name="connsiteX29" fmla="*/ 240632 w 501998"/>
                <a:gd name="connsiteY29" fmla="*/ 199838 h 353616"/>
                <a:gd name="connsiteX30" fmla="*/ 54306 w 501998"/>
                <a:gd name="connsiteY30" fmla="*/ 199838 h 353616"/>
                <a:gd name="connsiteX31" fmla="*/ 60865 w 501998"/>
                <a:gd name="connsiteY31" fmla="*/ 233689 h 353616"/>
                <a:gd name="connsiteX32" fmla="*/ 144836 w 501998"/>
                <a:gd name="connsiteY32" fmla="*/ 233689 h 353616"/>
                <a:gd name="connsiteX33" fmla="*/ 139442 w 501998"/>
                <a:gd name="connsiteY33" fmla="*/ 199838 h 353616"/>
                <a:gd name="connsiteX34" fmla="*/ 248646 w 501998"/>
                <a:gd name="connsiteY34" fmla="*/ 20730 h 353616"/>
                <a:gd name="connsiteX35" fmla="*/ 42687 w 501998"/>
                <a:gd name="connsiteY35" fmla="*/ 38332 h 353616"/>
                <a:gd name="connsiteX36" fmla="*/ 24045 w 501998"/>
                <a:gd name="connsiteY36" fmla="*/ 43652 h 353616"/>
                <a:gd name="connsiteX37" fmla="*/ 50288 w 501998"/>
                <a:gd name="connsiteY37" fmla="*/ 179101 h 353616"/>
                <a:gd name="connsiteX38" fmla="*/ 448055 w 501998"/>
                <a:gd name="connsiteY38" fmla="*/ 179101 h 353616"/>
                <a:gd name="connsiteX39" fmla="*/ 473423 w 501998"/>
                <a:gd name="connsiteY39" fmla="*/ 43702 h 353616"/>
                <a:gd name="connsiteX40" fmla="*/ 454606 w 501998"/>
                <a:gd name="connsiteY40" fmla="*/ 38332 h 353616"/>
                <a:gd name="connsiteX41" fmla="*/ 248646 w 501998"/>
                <a:gd name="connsiteY41" fmla="*/ 20730 h 353616"/>
                <a:gd name="connsiteX42" fmla="*/ 250901 w 501998"/>
                <a:gd name="connsiteY42" fmla="*/ 0 h 353616"/>
                <a:gd name="connsiteX43" fmla="*/ 480978 w 501998"/>
                <a:gd name="connsiteY43" fmla="*/ 19940 h 353616"/>
                <a:gd name="connsiteX44" fmla="*/ 501998 w 501998"/>
                <a:gd name="connsiteY44" fmla="*/ 26024 h 353616"/>
                <a:gd name="connsiteX45" fmla="*/ 444581 w 501998"/>
                <a:gd name="connsiteY45" fmla="*/ 336785 h 353616"/>
                <a:gd name="connsiteX46" fmla="*/ 373391 w 501998"/>
                <a:gd name="connsiteY46" fmla="*/ 347585 h 353616"/>
                <a:gd name="connsiteX47" fmla="*/ 250994 w 501998"/>
                <a:gd name="connsiteY47" fmla="*/ 353616 h 353616"/>
                <a:gd name="connsiteX48" fmla="*/ 128595 w 501998"/>
                <a:gd name="connsiteY48" fmla="*/ 347585 h 353616"/>
                <a:gd name="connsiteX49" fmla="*/ 59444 w 501998"/>
                <a:gd name="connsiteY49" fmla="*/ 337094 h 353616"/>
                <a:gd name="connsiteX50" fmla="*/ 0 w 501998"/>
                <a:gd name="connsiteY50" fmla="*/ 25967 h 353616"/>
                <a:gd name="connsiteX51" fmla="*/ 20824 w 501998"/>
                <a:gd name="connsiteY51" fmla="*/ 19940 h 353616"/>
                <a:gd name="connsiteX52" fmla="*/ 250901 w 501998"/>
                <a:gd name="connsiteY52" fmla="*/ 0 h 35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1998" h="353616">
                  <a:moveTo>
                    <a:pt x="350616" y="254426"/>
                  </a:moveTo>
                  <a:lnTo>
                    <a:pt x="338811" y="328509"/>
                  </a:lnTo>
                  <a:lnTo>
                    <a:pt x="358297" y="327562"/>
                  </a:lnTo>
                  <a:lnTo>
                    <a:pt x="422025" y="318028"/>
                  </a:lnTo>
                  <a:lnTo>
                    <a:pt x="433942" y="254426"/>
                  </a:lnTo>
                  <a:close/>
                  <a:moveTo>
                    <a:pt x="261369" y="254426"/>
                  </a:moveTo>
                  <a:lnTo>
                    <a:pt x="261369" y="332272"/>
                  </a:lnTo>
                  <a:lnTo>
                    <a:pt x="317650" y="329537"/>
                  </a:lnTo>
                  <a:lnTo>
                    <a:pt x="329619" y="254426"/>
                  </a:lnTo>
                  <a:close/>
                  <a:moveTo>
                    <a:pt x="169139" y="254426"/>
                  </a:moveTo>
                  <a:lnTo>
                    <a:pt x="181118" y="329601"/>
                  </a:lnTo>
                  <a:lnTo>
                    <a:pt x="240632" y="332493"/>
                  </a:lnTo>
                  <a:lnTo>
                    <a:pt x="240632" y="254426"/>
                  </a:lnTo>
                  <a:close/>
                  <a:moveTo>
                    <a:pt x="64882" y="254426"/>
                  </a:moveTo>
                  <a:lnTo>
                    <a:pt x="77258" y="318301"/>
                  </a:lnTo>
                  <a:lnTo>
                    <a:pt x="139161" y="327562"/>
                  </a:lnTo>
                  <a:lnTo>
                    <a:pt x="159956" y="328572"/>
                  </a:lnTo>
                  <a:lnTo>
                    <a:pt x="148140" y="254426"/>
                  </a:lnTo>
                  <a:close/>
                  <a:moveTo>
                    <a:pt x="359316" y="199838"/>
                  </a:moveTo>
                  <a:lnTo>
                    <a:pt x="353921" y="233689"/>
                  </a:lnTo>
                  <a:lnTo>
                    <a:pt x="437827" y="233689"/>
                  </a:lnTo>
                  <a:lnTo>
                    <a:pt x="444169" y="199838"/>
                  </a:lnTo>
                  <a:close/>
                  <a:moveTo>
                    <a:pt x="261369" y="199838"/>
                  </a:moveTo>
                  <a:lnTo>
                    <a:pt x="261369" y="233689"/>
                  </a:lnTo>
                  <a:lnTo>
                    <a:pt x="332923" y="233689"/>
                  </a:lnTo>
                  <a:lnTo>
                    <a:pt x="338318" y="199838"/>
                  </a:lnTo>
                  <a:close/>
                  <a:moveTo>
                    <a:pt x="160440" y="199838"/>
                  </a:moveTo>
                  <a:lnTo>
                    <a:pt x="165834" y="233689"/>
                  </a:lnTo>
                  <a:lnTo>
                    <a:pt x="240632" y="233689"/>
                  </a:lnTo>
                  <a:lnTo>
                    <a:pt x="240632" y="199838"/>
                  </a:lnTo>
                  <a:close/>
                  <a:moveTo>
                    <a:pt x="54306" y="199838"/>
                  </a:moveTo>
                  <a:lnTo>
                    <a:pt x="60865" y="233689"/>
                  </a:lnTo>
                  <a:lnTo>
                    <a:pt x="144836" y="233689"/>
                  </a:lnTo>
                  <a:lnTo>
                    <a:pt x="139442" y="199838"/>
                  </a:lnTo>
                  <a:close/>
                  <a:moveTo>
                    <a:pt x="248646" y="20730"/>
                  </a:moveTo>
                  <a:cubicBezTo>
                    <a:pt x="175589" y="20730"/>
                    <a:pt x="105990" y="26997"/>
                    <a:pt x="42687" y="38332"/>
                  </a:cubicBezTo>
                  <a:lnTo>
                    <a:pt x="24045" y="43652"/>
                  </a:lnTo>
                  <a:lnTo>
                    <a:pt x="50288" y="179101"/>
                  </a:lnTo>
                  <a:lnTo>
                    <a:pt x="448055" y="179101"/>
                  </a:lnTo>
                  <a:lnTo>
                    <a:pt x="473423" y="43702"/>
                  </a:lnTo>
                  <a:lnTo>
                    <a:pt x="454606" y="38332"/>
                  </a:lnTo>
                  <a:cubicBezTo>
                    <a:pt x="391302" y="26997"/>
                    <a:pt x="321703" y="20730"/>
                    <a:pt x="248646" y="20730"/>
                  </a:cubicBezTo>
                  <a:close/>
                  <a:moveTo>
                    <a:pt x="250901" y="0"/>
                  </a:moveTo>
                  <a:cubicBezTo>
                    <a:pt x="332513" y="0"/>
                    <a:pt x="410261" y="7100"/>
                    <a:pt x="480978" y="19940"/>
                  </a:cubicBezTo>
                  <a:lnTo>
                    <a:pt x="501998" y="26024"/>
                  </a:lnTo>
                  <a:lnTo>
                    <a:pt x="444581" y="336785"/>
                  </a:lnTo>
                  <a:lnTo>
                    <a:pt x="373391" y="347585"/>
                  </a:lnTo>
                  <a:cubicBezTo>
                    <a:pt x="333856" y="351540"/>
                    <a:pt x="292920" y="353616"/>
                    <a:pt x="250994" y="353616"/>
                  </a:cubicBezTo>
                  <a:cubicBezTo>
                    <a:pt x="209067" y="353616"/>
                    <a:pt x="168131" y="351540"/>
                    <a:pt x="128595" y="347585"/>
                  </a:cubicBezTo>
                  <a:lnTo>
                    <a:pt x="59444" y="337094"/>
                  </a:lnTo>
                  <a:lnTo>
                    <a:pt x="0" y="25967"/>
                  </a:lnTo>
                  <a:lnTo>
                    <a:pt x="20824" y="19940"/>
                  </a:lnTo>
                  <a:cubicBezTo>
                    <a:pt x="91540" y="7100"/>
                    <a:pt x="169289" y="0"/>
                    <a:pt x="25090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59" name="グループ化 658">
            <a:extLst>
              <a:ext uri="{FF2B5EF4-FFF2-40B4-BE49-F238E27FC236}">
                <a16:creationId xmlns:a16="http://schemas.microsoft.com/office/drawing/2014/main" id="{F869D6BE-8270-4792-924C-000F08AA6E60}"/>
              </a:ext>
            </a:extLst>
          </p:cNvPr>
          <p:cNvGrpSpPr/>
          <p:nvPr/>
        </p:nvGrpSpPr>
        <p:grpSpPr>
          <a:xfrm>
            <a:off x="7120990" y="1499292"/>
            <a:ext cx="749403" cy="887326"/>
            <a:chOff x="3240015" y="1499292"/>
            <a:chExt cx="749403" cy="887326"/>
          </a:xfrm>
        </p:grpSpPr>
        <p:sp>
          <p:nvSpPr>
            <p:cNvPr id="660" name="四角形: 上の 2 つの角を丸める 5">
              <a:extLst>
                <a:ext uri="{FF2B5EF4-FFF2-40B4-BE49-F238E27FC236}">
                  <a16:creationId xmlns:a16="http://schemas.microsoft.com/office/drawing/2014/main" id="{053BB2FC-8E1D-4FD5-B5DF-DC04B90BF2A7}"/>
                </a:ext>
              </a:extLst>
            </p:cNvPr>
            <p:cNvSpPr/>
            <p:nvPr/>
          </p:nvSpPr>
          <p:spPr bwMode="auto">
            <a:xfrm>
              <a:off x="3302848" y="1952632"/>
              <a:ext cx="615777" cy="433986"/>
            </a:xfrm>
            <a:custGeom>
              <a:avLst/>
              <a:gdLst>
                <a:gd name="connsiteX0" fmla="*/ 81949 w 615777"/>
                <a:gd name="connsiteY0" fmla="*/ 0 h 431604"/>
                <a:gd name="connsiteX1" fmla="*/ 533828 w 615777"/>
                <a:gd name="connsiteY1" fmla="*/ 0 h 431604"/>
                <a:gd name="connsiteX2" fmla="*/ 615777 w 615777"/>
                <a:gd name="connsiteY2" fmla="*/ 81949 h 431604"/>
                <a:gd name="connsiteX3" fmla="*/ 615777 w 615777"/>
                <a:gd name="connsiteY3" fmla="*/ 431604 h 431604"/>
                <a:gd name="connsiteX4" fmla="*/ 615777 w 615777"/>
                <a:gd name="connsiteY4" fmla="*/ 431604 h 431604"/>
                <a:gd name="connsiteX5" fmla="*/ 0 w 615777"/>
                <a:gd name="connsiteY5" fmla="*/ 431604 h 431604"/>
                <a:gd name="connsiteX6" fmla="*/ 0 w 615777"/>
                <a:gd name="connsiteY6" fmla="*/ 431604 h 431604"/>
                <a:gd name="connsiteX7" fmla="*/ 0 w 615777"/>
                <a:gd name="connsiteY7" fmla="*/ 81949 h 431604"/>
                <a:gd name="connsiteX8" fmla="*/ 81949 w 615777"/>
                <a:gd name="connsiteY8" fmla="*/ 0 h 431604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615777 w 615777"/>
                <a:gd name="connsiteY4" fmla="*/ 431604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107156 w 615777"/>
                <a:gd name="connsiteY5" fmla="*/ 433985 h 433985"/>
                <a:gd name="connsiteX6" fmla="*/ 0 w 615777"/>
                <a:gd name="connsiteY6" fmla="*/ 81949 h 433985"/>
                <a:gd name="connsiteX7" fmla="*/ 81949 w 615777"/>
                <a:gd name="connsiteY7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6"/>
                <a:gd name="connsiteX1" fmla="*/ 533828 w 615777"/>
                <a:gd name="connsiteY1" fmla="*/ 0 h 433986"/>
                <a:gd name="connsiteX2" fmla="*/ 615777 w 615777"/>
                <a:gd name="connsiteY2" fmla="*/ 81949 h 433986"/>
                <a:gd name="connsiteX3" fmla="*/ 494334 w 615777"/>
                <a:gd name="connsiteY3" fmla="*/ 433986 h 433986"/>
                <a:gd name="connsiteX4" fmla="*/ 107156 w 615777"/>
                <a:gd name="connsiteY4" fmla="*/ 433985 h 433986"/>
                <a:gd name="connsiteX5" fmla="*/ 0 w 615777"/>
                <a:gd name="connsiteY5" fmla="*/ 81949 h 433986"/>
                <a:gd name="connsiteX6" fmla="*/ 81949 w 615777"/>
                <a:gd name="connsiteY6" fmla="*/ 0 h 43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5777" h="433986">
                  <a:moveTo>
                    <a:pt x="81949" y="0"/>
                  </a:moveTo>
                  <a:lnTo>
                    <a:pt x="533828" y="0"/>
                  </a:lnTo>
                  <a:cubicBezTo>
                    <a:pt x="579087" y="0"/>
                    <a:pt x="615777" y="36690"/>
                    <a:pt x="615777" y="81949"/>
                  </a:cubicBezTo>
                  <a:lnTo>
                    <a:pt x="494334" y="433986"/>
                  </a:lnTo>
                  <a:lnTo>
                    <a:pt x="107156" y="433985"/>
                  </a:lnTo>
                  <a:lnTo>
                    <a:pt x="0" y="81949"/>
                  </a:lnTo>
                  <a:cubicBezTo>
                    <a:pt x="0" y="36690"/>
                    <a:pt x="36690" y="0"/>
                    <a:pt x="81949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1" name="楕円 660">
              <a:extLst>
                <a:ext uri="{FF2B5EF4-FFF2-40B4-BE49-F238E27FC236}">
                  <a16:creationId xmlns:a16="http://schemas.microsoft.com/office/drawing/2014/main" id="{43E529A2-47EF-4D7E-916E-2F62658C5E8E}"/>
                </a:ext>
              </a:extLst>
            </p:cNvPr>
            <p:cNvSpPr/>
            <p:nvPr/>
          </p:nvSpPr>
          <p:spPr bwMode="auto">
            <a:xfrm>
              <a:off x="3677164" y="1910684"/>
              <a:ext cx="312254" cy="139780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2" name="楕円 661">
              <a:extLst>
                <a:ext uri="{FF2B5EF4-FFF2-40B4-BE49-F238E27FC236}">
                  <a16:creationId xmlns:a16="http://schemas.microsoft.com/office/drawing/2014/main" id="{564A3379-81F4-4F53-9B89-45A2165CAA47}"/>
                </a:ext>
              </a:extLst>
            </p:cNvPr>
            <p:cNvSpPr/>
            <p:nvPr/>
          </p:nvSpPr>
          <p:spPr bwMode="auto">
            <a:xfrm>
              <a:off x="3240015" y="1910684"/>
              <a:ext cx="312254" cy="139780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3" name="二等辺三角形 662">
              <a:extLst>
                <a:ext uri="{FF2B5EF4-FFF2-40B4-BE49-F238E27FC236}">
                  <a16:creationId xmlns:a16="http://schemas.microsoft.com/office/drawing/2014/main" id="{7769D939-2096-4826-A90E-E88981127D45}"/>
                </a:ext>
              </a:extLst>
            </p:cNvPr>
            <p:cNvSpPr/>
            <p:nvPr/>
          </p:nvSpPr>
          <p:spPr bwMode="auto">
            <a:xfrm rot="10800000">
              <a:off x="3527027" y="1955903"/>
              <a:ext cx="172203" cy="94561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4" name="楕円 663">
              <a:extLst>
                <a:ext uri="{FF2B5EF4-FFF2-40B4-BE49-F238E27FC236}">
                  <a16:creationId xmlns:a16="http://schemas.microsoft.com/office/drawing/2014/main" id="{1A1D0144-9857-4A63-BD7F-A6FE514AAED8}"/>
                </a:ext>
              </a:extLst>
            </p:cNvPr>
            <p:cNvSpPr/>
            <p:nvPr/>
          </p:nvSpPr>
          <p:spPr bwMode="auto">
            <a:xfrm>
              <a:off x="3393810" y="1536699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5" name="フリーフォーム: 図形 664">
              <a:extLst>
                <a:ext uri="{FF2B5EF4-FFF2-40B4-BE49-F238E27FC236}">
                  <a16:creationId xmlns:a16="http://schemas.microsoft.com/office/drawing/2014/main" id="{4EB2EF3F-6F86-4D95-AFC8-7975C45CA32E}"/>
                </a:ext>
              </a:extLst>
            </p:cNvPr>
            <p:cNvSpPr/>
            <p:nvPr/>
          </p:nvSpPr>
          <p:spPr bwMode="auto">
            <a:xfrm>
              <a:off x="3362111" y="1499292"/>
              <a:ext cx="497390" cy="514940"/>
            </a:xfrm>
            <a:custGeom>
              <a:avLst/>
              <a:gdLst>
                <a:gd name="connsiteX0" fmla="*/ 248567 w 497390"/>
                <a:gd name="connsiteY0" fmla="*/ 207330 h 514940"/>
                <a:gd name="connsiteX1" fmla="*/ 70531 w 497390"/>
                <a:gd name="connsiteY1" fmla="*/ 222760 h 514940"/>
                <a:gd name="connsiteX2" fmla="*/ 54417 w 497390"/>
                <a:gd name="connsiteY2" fmla="*/ 227423 h 514940"/>
                <a:gd name="connsiteX3" fmla="*/ 45383 w 497390"/>
                <a:gd name="connsiteY3" fmla="*/ 270648 h 514940"/>
                <a:gd name="connsiteX4" fmla="*/ 47668 w 497390"/>
                <a:gd name="connsiteY4" fmla="*/ 292551 h 514940"/>
                <a:gd name="connsiteX5" fmla="*/ 48314 w 497390"/>
                <a:gd name="connsiteY5" fmla="*/ 302493 h 514940"/>
                <a:gd name="connsiteX6" fmla="*/ 48943 w 497390"/>
                <a:gd name="connsiteY6" fmla="*/ 304760 h 514940"/>
                <a:gd name="connsiteX7" fmla="*/ 49513 w 497390"/>
                <a:gd name="connsiteY7" fmla="*/ 310219 h 514940"/>
                <a:gd name="connsiteX8" fmla="*/ 56414 w 497390"/>
                <a:gd name="connsiteY8" fmla="*/ 331698 h 514940"/>
                <a:gd name="connsiteX9" fmla="*/ 84524 w 497390"/>
                <a:gd name="connsiteY9" fmla="*/ 433037 h 514940"/>
                <a:gd name="connsiteX10" fmla="*/ 100415 w 497390"/>
                <a:gd name="connsiteY10" fmla="*/ 468178 h 514940"/>
                <a:gd name="connsiteX11" fmla="*/ 153925 w 497390"/>
                <a:gd name="connsiteY11" fmla="*/ 476296 h 514940"/>
                <a:gd name="connsiteX12" fmla="*/ 248638 w 497390"/>
                <a:gd name="connsiteY12" fmla="*/ 480963 h 514940"/>
                <a:gd name="connsiteX13" fmla="*/ 343351 w 497390"/>
                <a:gd name="connsiteY13" fmla="*/ 476296 h 514940"/>
                <a:gd name="connsiteX14" fmla="*/ 398438 w 497390"/>
                <a:gd name="connsiteY14" fmla="*/ 467939 h 514940"/>
                <a:gd name="connsiteX15" fmla="*/ 414221 w 497390"/>
                <a:gd name="connsiteY15" fmla="*/ 433037 h 514940"/>
                <a:gd name="connsiteX16" fmla="*/ 450431 w 497390"/>
                <a:gd name="connsiteY16" fmla="*/ 302493 h 514940"/>
                <a:gd name="connsiteX17" fmla="*/ 451572 w 497390"/>
                <a:gd name="connsiteY17" fmla="*/ 284906 h 514940"/>
                <a:gd name="connsiteX18" fmla="*/ 450668 w 497390"/>
                <a:gd name="connsiteY18" fmla="*/ 282372 h 514940"/>
                <a:gd name="connsiteX19" fmla="*/ 451893 w 497390"/>
                <a:gd name="connsiteY19" fmla="*/ 270648 h 514940"/>
                <a:gd name="connsiteX20" fmla="*/ 442868 w 497390"/>
                <a:gd name="connsiteY20" fmla="*/ 227467 h 514940"/>
                <a:gd name="connsiteX21" fmla="*/ 426602 w 497390"/>
                <a:gd name="connsiteY21" fmla="*/ 222760 h 514940"/>
                <a:gd name="connsiteX22" fmla="*/ 248567 w 497390"/>
                <a:gd name="connsiteY22" fmla="*/ 207330 h 514940"/>
                <a:gd name="connsiteX23" fmla="*/ 248625 w 497390"/>
                <a:gd name="connsiteY23" fmla="*/ 0 h 514940"/>
                <a:gd name="connsiteX24" fmla="*/ 497250 w 497390"/>
                <a:gd name="connsiteY24" fmla="*/ 248625 h 514940"/>
                <a:gd name="connsiteX25" fmla="*/ 495753 w 497390"/>
                <a:gd name="connsiteY25" fmla="*/ 263471 h 514940"/>
                <a:gd name="connsiteX26" fmla="*/ 496858 w 497390"/>
                <a:gd name="connsiteY26" fmla="*/ 266680 h 514940"/>
                <a:gd name="connsiteX27" fmla="*/ 495462 w 497390"/>
                <a:gd name="connsiteY27" fmla="*/ 288949 h 514940"/>
                <a:gd name="connsiteX28" fmla="*/ 451169 w 497390"/>
                <a:gd name="connsiteY28" fmla="*/ 454253 h 514940"/>
                <a:gd name="connsiteX29" fmla="*/ 431863 w 497390"/>
                <a:gd name="connsiteY29" fmla="*/ 498448 h 514940"/>
                <a:gd name="connsiteX30" fmla="*/ 364479 w 497390"/>
                <a:gd name="connsiteY30" fmla="*/ 509031 h 514940"/>
                <a:gd name="connsiteX31" fmla="*/ 248625 w 497390"/>
                <a:gd name="connsiteY31" fmla="*/ 514940 h 514940"/>
                <a:gd name="connsiteX32" fmla="*/ 132771 w 497390"/>
                <a:gd name="connsiteY32" fmla="*/ 509031 h 514940"/>
                <a:gd name="connsiteX33" fmla="*/ 67316 w 497390"/>
                <a:gd name="connsiteY33" fmla="*/ 498751 h 514940"/>
                <a:gd name="connsiteX34" fmla="*/ 47878 w 497390"/>
                <a:gd name="connsiteY34" fmla="*/ 454253 h 514940"/>
                <a:gd name="connsiteX35" fmla="*/ 13494 w 497390"/>
                <a:gd name="connsiteY35" fmla="*/ 325931 h 514940"/>
                <a:gd name="connsiteX36" fmla="*/ 5051 w 497390"/>
                <a:gd name="connsiteY36" fmla="*/ 298732 h 514940"/>
                <a:gd name="connsiteX37" fmla="*/ 4355 w 497390"/>
                <a:gd name="connsiteY37" fmla="*/ 291821 h 514940"/>
                <a:gd name="connsiteX38" fmla="*/ 3585 w 497390"/>
                <a:gd name="connsiteY38" fmla="*/ 288949 h 514940"/>
                <a:gd name="connsiteX39" fmla="*/ 2796 w 497390"/>
                <a:gd name="connsiteY39" fmla="*/ 276360 h 514940"/>
                <a:gd name="connsiteX40" fmla="*/ 0 w 497390"/>
                <a:gd name="connsiteY40" fmla="*/ 248625 h 514940"/>
                <a:gd name="connsiteX41" fmla="*/ 248625 w 497390"/>
                <a:gd name="connsiteY41" fmla="*/ 0 h 51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97390" h="514940">
                  <a:moveTo>
                    <a:pt x="248567" y="207330"/>
                  </a:moveTo>
                  <a:cubicBezTo>
                    <a:pt x="185414" y="207330"/>
                    <a:pt x="125251" y="212824"/>
                    <a:pt x="70531" y="222760"/>
                  </a:cubicBezTo>
                  <a:lnTo>
                    <a:pt x="54417" y="227423"/>
                  </a:lnTo>
                  <a:lnTo>
                    <a:pt x="45383" y="270648"/>
                  </a:lnTo>
                  <a:lnTo>
                    <a:pt x="47668" y="292551"/>
                  </a:lnTo>
                  <a:lnTo>
                    <a:pt x="48314" y="302493"/>
                  </a:lnTo>
                  <a:lnTo>
                    <a:pt x="48943" y="304760"/>
                  </a:lnTo>
                  <a:lnTo>
                    <a:pt x="49513" y="310219"/>
                  </a:lnTo>
                  <a:lnTo>
                    <a:pt x="56414" y="331698"/>
                  </a:lnTo>
                  <a:lnTo>
                    <a:pt x="84524" y="433037"/>
                  </a:lnTo>
                  <a:lnTo>
                    <a:pt x="100415" y="468178"/>
                  </a:lnTo>
                  <a:lnTo>
                    <a:pt x="153925" y="476296"/>
                  </a:lnTo>
                  <a:cubicBezTo>
                    <a:pt x="184518" y="479356"/>
                    <a:pt x="216194" y="480963"/>
                    <a:pt x="248638" y="480963"/>
                  </a:cubicBezTo>
                  <a:cubicBezTo>
                    <a:pt x="281081" y="480963"/>
                    <a:pt x="312757" y="479356"/>
                    <a:pt x="343351" y="476296"/>
                  </a:cubicBezTo>
                  <a:lnTo>
                    <a:pt x="398438" y="467939"/>
                  </a:lnTo>
                  <a:lnTo>
                    <a:pt x="414221" y="433037"/>
                  </a:lnTo>
                  <a:lnTo>
                    <a:pt x="450431" y="302493"/>
                  </a:lnTo>
                  <a:cubicBezTo>
                    <a:pt x="452072" y="296575"/>
                    <a:pt x="452395" y="290615"/>
                    <a:pt x="451572" y="284906"/>
                  </a:cubicBezTo>
                  <a:lnTo>
                    <a:pt x="450668" y="282372"/>
                  </a:lnTo>
                  <a:lnTo>
                    <a:pt x="451893" y="270648"/>
                  </a:lnTo>
                  <a:lnTo>
                    <a:pt x="442868" y="227467"/>
                  </a:lnTo>
                  <a:lnTo>
                    <a:pt x="426602" y="222760"/>
                  </a:lnTo>
                  <a:cubicBezTo>
                    <a:pt x="371881" y="212824"/>
                    <a:pt x="311718" y="207330"/>
                    <a:pt x="248567" y="207330"/>
                  </a:cubicBezTo>
                  <a:close/>
                  <a:moveTo>
                    <a:pt x="248625" y="0"/>
                  </a:moveTo>
                  <a:cubicBezTo>
                    <a:pt x="385937" y="0"/>
                    <a:pt x="497250" y="111313"/>
                    <a:pt x="497250" y="248625"/>
                  </a:cubicBezTo>
                  <a:lnTo>
                    <a:pt x="495753" y="263471"/>
                  </a:lnTo>
                  <a:lnTo>
                    <a:pt x="496858" y="266680"/>
                  </a:lnTo>
                  <a:cubicBezTo>
                    <a:pt x="497864" y="273909"/>
                    <a:pt x="497470" y="281455"/>
                    <a:pt x="495462" y="288949"/>
                  </a:cubicBezTo>
                  <a:lnTo>
                    <a:pt x="451169" y="454253"/>
                  </a:lnTo>
                  <a:lnTo>
                    <a:pt x="431863" y="498448"/>
                  </a:lnTo>
                  <a:lnTo>
                    <a:pt x="364479" y="509031"/>
                  </a:lnTo>
                  <a:cubicBezTo>
                    <a:pt x="327057" y="512905"/>
                    <a:pt x="288311" y="514940"/>
                    <a:pt x="248625" y="514940"/>
                  </a:cubicBezTo>
                  <a:cubicBezTo>
                    <a:pt x="208939" y="514940"/>
                    <a:pt x="170193" y="512905"/>
                    <a:pt x="132771" y="509031"/>
                  </a:cubicBezTo>
                  <a:lnTo>
                    <a:pt x="67316" y="498751"/>
                  </a:lnTo>
                  <a:lnTo>
                    <a:pt x="47878" y="454253"/>
                  </a:lnTo>
                  <a:lnTo>
                    <a:pt x="13494" y="325931"/>
                  </a:lnTo>
                  <a:lnTo>
                    <a:pt x="5051" y="298732"/>
                  </a:lnTo>
                  <a:lnTo>
                    <a:pt x="4355" y="291821"/>
                  </a:lnTo>
                  <a:lnTo>
                    <a:pt x="3585" y="288949"/>
                  </a:lnTo>
                  <a:lnTo>
                    <a:pt x="2796" y="276360"/>
                  </a:lnTo>
                  <a:lnTo>
                    <a:pt x="0" y="248625"/>
                  </a:lnTo>
                  <a:cubicBezTo>
                    <a:pt x="0" y="111313"/>
                    <a:pt x="111313" y="0"/>
                    <a:pt x="248625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66" name="フリーフォーム: 図形 665">
              <a:extLst>
                <a:ext uri="{FF2B5EF4-FFF2-40B4-BE49-F238E27FC236}">
                  <a16:creationId xmlns:a16="http://schemas.microsoft.com/office/drawing/2014/main" id="{99504102-F3BA-4BBF-AD58-4833DED8BD68}"/>
                </a:ext>
              </a:extLst>
            </p:cNvPr>
            <p:cNvSpPr/>
            <p:nvPr/>
          </p:nvSpPr>
          <p:spPr bwMode="auto">
            <a:xfrm>
              <a:off x="3359743" y="1666629"/>
              <a:ext cx="501998" cy="353616"/>
            </a:xfrm>
            <a:custGeom>
              <a:avLst/>
              <a:gdLst>
                <a:gd name="connsiteX0" fmla="*/ 350616 w 501998"/>
                <a:gd name="connsiteY0" fmla="*/ 254426 h 353616"/>
                <a:gd name="connsiteX1" fmla="*/ 338811 w 501998"/>
                <a:gd name="connsiteY1" fmla="*/ 328509 h 353616"/>
                <a:gd name="connsiteX2" fmla="*/ 358297 w 501998"/>
                <a:gd name="connsiteY2" fmla="*/ 327562 h 353616"/>
                <a:gd name="connsiteX3" fmla="*/ 422025 w 501998"/>
                <a:gd name="connsiteY3" fmla="*/ 318028 h 353616"/>
                <a:gd name="connsiteX4" fmla="*/ 433942 w 501998"/>
                <a:gd name="connsiteY4" fmla="*/ 254426 h 353616"/>
                <a:gd name="connsiteX5" fmla="*/ 261369 w 501998"/>
                <a:gd name="connsiteY5" fmla="*/ 254426 h 353616"/>
                <a:gd name="connsiteX6" fmla="*/ 261369 w 501998"/>
                <a:gd name="connsiteY6" fmla="*/ 332272 h 353616"/>
                <a:gd name="connsiteX7" fmla="*/ 317650 w 501998"/>
                <a:gd name="connsiteY7" fmla="*/ 329537 h 353616"/>
                <a:gd name="connsiteX8" fmla="*/ 329619 w 501998"/>
                <a:gd name="connsiteY8" fmla="*/ 254426 h 353616"/>
                <a:gd name="connsiteX9" fmla="*/ 169139 w 501998"/>
                <a:gd name="connsiteY9" fmla="*/ 254426 h 353616"/>
                <a:gd name="connsiteX10" fmla="*/ 181118 w 501998"/>
                <a:gd name="connsiteY10" fmla="*/ 329601 h 353616"/>
                <a:gd name="connsiteX11" fmla="*/ 240632 w 501998"/>
                <a:gd name="connsiteY11" fmla="*/ 332493 h 353616"/>
                <a:gd name="connsiteX12" fmla="*/ 240632 w 501998"/>
                <a:gd name="connsiteY12" fmla="*/ 254426 h 353616"/>
                <a:gd name="connsiteX13" fmla="*/ 64882 w 501998"/>
                <a:gd name="connsiteY13" fmla="*/ 254426 h 353616"/>
                <a:gd name="connsiteX14" fmla="*/ 77258 w 501998"/>
                <a:gd name="connsiteY14" fmla="*/ 318301 h 353616"/>
                <a:gd name="connsiteX15" fmla="*/ 139161 w 501998"/>
                <a:gd name="connsiteY15" fmla="*/ 327562 h 353616"/>
                <a:gd name="connsiteX16" fmla="*/ 159956 w 501998"/>
                <a:gd name="connsiteY16" fmla="*/ 328572 h 353616"/>
                <a:gd name="connsiteX17" fmla="*/ 148140 w 501998"/>
                <a:gd name="connsiteY17" fmla="*/ 254426 h 353616"/>
                <a:gd name="connsiteX18" fmla="*/ 359316 w 501998"/>
                <a:gd name="connsiteY18" fmla="*/ 199838 h 353616"/>
                <a:gd name="connsiteX19" fmla="*/ 353921 w 501998"/>
                <a:gd name="connsiteY19" fmla="*/ 233689 h 353616"/>
                <a:gd name="connsiteX20" fmla="*/ 437827 w 501998"/>
                <a:gd name="connsiteY20" fmla="*/ 233689 h 353616"/>
                <a:gd name="connsiteX21" fmla="*/ 444169 w 501998"/>
                <a:gd name="connsiteY21" fmla="*/ 199838 h 353616"/>
                <a:gd name="connsiteX22" fmla="*/ 261369 w 501998"/>
                <a:gd name="connsiteY22" fmla="*/ 199838 h 353616"/>
                <a:gd name="connsiteX23" fmla="*/ 261369 w 501998"/>
                <a:gd name="connsiteY23" fmla="*/ 233689 h 353616"/>
                <a:gd name="connsiteX24" fmla="*/ 332923 w 501998"/>
                <a:gd name="connsiteY24" fmla="*/ 233689 h 353616"/>
                <a:gd name="connsiteX25" fmla="*/ 338318 w 501998"/>
                <a:gd name="connsiteY25" fmla="*/ 199838 h 353616"/>
                <a:gd name="connsiteX26" fmla="*/ 160440 w 501998"/>
                <a:gd name="connsiteY26" fmla="*/ 199838 h 353616"/>
                <a:gd name="connsiteX27" fmla="*/ 165834 w 501998"/>
                <a:gd name="connsiteY27" fmla="*/ 233689 h 353616"/>
                <a:gd name="connsiteX28" fmla="*/ 240632 w 501998"/>
                <a:gd name="connsiteY28" fmla="*/ 233689 h 353616"/>
                <a:gd name="connsiteX29" fmla="*/ 240632 w 501998"/>
                <a:gd name="connsiteY29" fmla="*/ 199838 h 353616"/>
                <a:gd name="connsiteX30" fmla="*/ 54306 w 501998"/>
                <a:gd name="connsiteY30" fmla="*/ 199838 h 353616"/>
                <a:gd name="connsiteX31" fmla="*/ 60865 w 501998"/>
                <a:gd name="connsiteY31" fmla="*/ 233689 h 353616"/>
                <a:gd name="connsiteX32" fmla="*/ 144836 w 501998"/>
                <a:gd name="connsiteY32" fmla="*/ 233689 h 353616"/>
                <a:gd name="connsiteX33" fmla="*/ 139442 w 501998"/>
                <a:gd name="connsiteY33" fmla="*/ 199838 h 353616"/>
                <a:gd name="connsiteX34" fmla="*/ 248646 w 501998"/>
                <a:gd name="connsiteY34" fmla="*/ 20730 h 353616"/>
                <a:gd name="connsiteX35" fmla="*/ 42687 w 501998"/>
                <a:gd name="connsiteY35" fmla="*/ 38332 h 353616"/>
                <a:gd name="connsiteX36" fmla="*/ 24045 w 501998"/>
                <a:gd name="connsiteY36" fmla="*/ 43652 h 353616"/>
                <a:gd name="connsiteX37" fmla="*/ 50288 w 501998"/>
                <a:gd name="connsiteY37" fmla="*/ 179101 h 353616"/>
                <a:gd name="connsiteX38" fmla="*/ 448055 w 501998"/>
                <a:gd name="connsiteY38" fmla="*/ 179101 h 353616"/>
                <a:gd name="connsiteX39" fmla="*/ 473423 w 501998"/>
                <a:gd name="connsiteY39" fmla="*/ 43702 h 353616"/>
                <a:gd name="connsiteX40" fmla="*/ 454606 w 501998"/>
                <a:gd name="connsiteY40" fmla="*/ 38332 h 353616"/>
                <a:gd name="connsiteX41" fmla="*/ 248646 w 501998"/>
                <a:gd name="connsiteY41" fmla="*/ 20730 h 353616"/>
                <a:gd name="connsiteX42" fmla="*/ 250901 w 501998"/>
                <a:gd name="connsiteY42" fmla="*/ 0 h 353616"/>
                <a:gd name="connsiteX43" fmla="*/ 480978 w 501998"/>
                <a:gd name="connsiteY43" fmla="*/ 19940 h 353616"/>
                <a:gd name="connsiteX44" fmla="*/ 501998 w 501998"/>
                <a:gd name="connsiteY44" fmla="*/ 26024 h 353616"/>
                <a:gd name="connsiteX45" fmla="*/ 444581 w 501998"/>
                <a:gd name="connsiteY45" fmla="*/ 336785 h 353616"/>
                <a:gd name="connsiteX46" fmla="*/ 373391 w 501998"/>
                <a:gd name="connsiteY46" fmla="*/ 347585 h 353616"/>
                <a:gd name="connsiteX47" fmla="*/ 250994 w 501998"/>
                <a:gd name="connsiteY47" fmla="*/ 353616 h 353616"/>
                <a:gd name="connsiteX48" fmla="*/ 128595 w 501998"/>
                <a:gd name="connsiteY48" fmla="*/ 347585 h 353616"/>
                <a:gd name="connsiteX49" fmla="*/ 59444 w 501998"/>
                <a:gd name="connsiteY49" fmla="*/ 337094 h 353616"/>
                <a:gd name="connsiteX50" fmla="*/ 0 w 501998"/>
                <a:gd name="connsiteY50" fmla="*/ 25967 h 353616"/>
                <a:gd name="connsiteX51" fmla="*/ 20824 w 501998"/>
                <a:gd name="connsiteY51" fmla="*/ 19940 h 353616"/>
                <a:gd name="connsiteX52" fmla="*/ 250901 w 501998"/>
                <a:gd name="connsiteY52" fmla="*/ 0 h 35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1998" h="353616">
                  <a:moveTo>
                    <a:pt x="350616" y="254426"/>
                  </a:moveTo>
                  <a:lnTo>
                    <a:pt x="338811" y="328509"/>
                  </a:lnTo>
                  <a:lnTo>
                    <a:pt x="358297" y="327562"/>
                  </a:lnTo>
                  <a:lnTo>
                    <a:pt x="422025" y="318028"/>
                  </a:lnTo>
                  <a:lnTo>
                    <a:pt x="433942" y="254426"/>
                  </a:lnTo>
                  <a:close/>
                  <a:moveTo>
                    <a:pt x="261369" y="254426"/>
                  </a:moveTo>
                  <a:lnTo>
                    <a:pt x="261369" y="332272"/>
                  </a:lnTo>
                  <a:lnTo>
                    <a:pt x="317650" y="329537"/>
                  </a:lnTo>
                  <a:lnTo>
                    <a:pt x="329619" y="254426"/>
                  </a:lnTo>
                  <a:close/>
                  <a:moveTo>
                    <a:pt x="169139" y="254426"/>
                  </a:moveTo>
                  <a:lnTo>
                    <a:pt x="181118" y="329601"/>
                  </a:lnTo>
                  <a:lnTo>
                    <a:pt x="240632" y="332493"/>
                  </a:lnTo>
                  <a:lnTo>
                    <a:pt x="240632" y="254426"/>
                  </a:lnTo>
                  <a:close/>
                  <a:moveTo>
                    <a:pt x="64882" y="254426"/>
                  </a:moveTo>
                  <a:lnTo>
                    <a:pt x="77258" y="318301"/>
                  </a:lnTo>
                  <a:lnTo>
                    <a:pt x="139161" y="327562"/>
                  </a:lnTo>
                  <a:lnTo>
                    <a:pt x="159956" y="328572"/>
                  </a:lnTo>
                  <a:lnTo>
                    <a:pt x="148140" y="254426"/>
                  </a:lnTo>
                  <a:close/>
                  <a:moveTo>
                    <a:pt x="359316" y="199838"/>
                  </a:moveTo>
                  <a:lnTo>
                    <a:pt x="353921" y="233689"/>
                  </a:lnTo>
                  <a:lnTo>
                    <a:pt x="437827" y="233689"/>
                  </a:lnTo>
                  <a:lnTo>
                    <a:pt x="444169" y="199838"/>
                  </a:lnTo>
                  <a:close/>
                  <a:moveTo>
                    <a:pt x="261369" y="199838"/>
                  </a:moveTo>
                  <a:lnTo>
                    <a:pt x="261369" y="233689"/>
                  </a:lnTo>
                  <a:lnTo>
                    <a:pt x="332923" y="233689"/>
                  </a:lnTo>
                  <a:lnTo>
                    <a:pt x="338318" y="199838"/>
                  </a:lnTo>
                  <a:close/>
                  <a:moveTo>
                    <a:pt x="160440" y="199838"/>
                  </a:moveTo>
                  <a:lnTo>
                    <a:pt x="165834" y="233689"/>
                  </a:lnTo>
                  <a:lnTo>
                    <a:pt x="240632" y="233689"/>
                  </a:lnTo>
                  <a:lnTo>
                    <a:pt x="240632" y="199838"/>
                  </a:lnTo>
                  <a:close/>
                  <a:moveTo>
                    <a:pt x="54306" y="199838"/>
                  </a:moveTo>
                  <a:lnTo>
                    <a:pt x="60865" y="233689"/>
                  </a:lnTo>
                  <a:lnTo>
                    <a:pt x="144836" y="233689"/>
                  </a:lnTo>
                  <a:lnTo>
                    <a:pt x="139442" y="199838"/>
                  </a:lnTo>
                  <a:close/>
                  <a:moveTo>
                    <a:pt x="248646" y="20730"/>
                  </a:moveTo>
                  <a:cubicBezTo>
                    <a:pt x="175589" y="20730"/>
                    <a:pt x="105990" y="26997"/>
                    <a:pt x="42687" y="38332"/>
                  </a:cubicBezTo>
                  <a:lnTo>
                    <a:pt x="24045" y="43652"/>
                  </a:lnTo>
                  <a:lnTo>
                    <a:pt x="50288" y="179101"/>
                  </a:lnTo>
                  <a:lnTo>
                    <a:pt x="448055" y="179101"/>
                  </a:lnTo>
                  <a:lnTo>
                    <a:pt x="473423" y="43702"/>
                  </a:lnTo>
                  <a:lnTo>
                    <a:pt x="454606" y="38332"/>
                  </a:lnTo>
                  <a:cubicBezTo>
                    <a:pt x="391302" y="26997"/>
                    <a:pt x="321703" y="20730"/>
                    <a:pt x="248646" y="20730"/>
                  </a:cubicBezTo>
                  <a:close/>
                  <a:moveTo>
                    <a:pt x="250901" y="0"/>
                  </a:moveTo>
                  <a:cubicBezTo>
                    <a:pt x="332513" y="0"/>
                    <a:pt x="410261" y="7100"/>
                    <a:pt x="480978" y="19940"/>
                  </a:cubicBezTo>
                  <a:lnTo>
                    <a:pt x="501998" y="26024"/>
                  </a:lnTo>
                  <a:lnTo>
                    <a:pt x="444581" y="336785"/>
                  </a:lnTo>
                  <a:lnTo>
                    <a:pt x="373391" y="347585"/>
                  </a:lnTo>
                  <a:cubicBezTo>
                    <a:pt x="333856" y="351540"/>
                    <a:pt x="292920" y="353616"/>
                    <a:pt x="250994" y="353616"/>
                  </a:cubicBezTo>
                  <a:cubicBezTo>
                    <a:pt x="209067" y="353616"/>
                    <a:pt x="168131" y="351540"/>
                    <a:pt x="128595" y="347585"/>
                  </a:cubicBezTo>
                  <a:lnTo>
                    <a:pt x="59444" y="337094"/>
                  </a:lnTo>
                  <a:lnTo>
                    <a:pt x="0" y="25967"/>
                  </a:lnTo>
                  <a:lnTo>
                    <a:pt x="20824" y="19940"/>
                  </a:lnTo>
                  <a:cubicBezTo>
                    <a:pt x="91540" y="7100"/>
                    <a:pt x="169289" y="0"/>
                    <a:pt x="25090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67" name="グループ化 666">
            <a:extLst>
              <a:ext uri="{FF2B5EF4-FFF2-40B4-BE49-F238E27FC236}">
                <a16:creationId xmlns:a16="http://schemas.microsoft.com/office/drawing/2014/main" id="{49B6D9D1-31EB-4801-8BF5-87BF92DA4FB4}"/>
              </a:ext>
            </a:extLst>
          </p:cNvPr>
          <p:cNvGrpSpPr/>
          <p:nvPr/>
        </p:nvGrpSpPr>
        <p:grpSpPr>
          <a:xfrm>
            <a:off x="4412203" y="2637529"/>
            <a:ext cx="615777" cy="887326"/>
            <a:chOff x="541243" y="2637529"/>
            <a:chExt cx="615777" cy="887326"/>
          </a:xfrm>
        </p:grpSpPr>
        <p:sp>
          <p:nvSpPr>
            <p:cNvPr id="668" name="四角形: 上の 2 つの角を丸める 5">
              <a:extLst>
                <a:ext uri="{FF2B5EF4-FFF2-40B4-BE49-F238E27FC236}">
                  <a16:creationId xmlns:a16="http://schemas.microsoft.com/office/drawing/2014/main" id="{E96E8552-C85C-430C-9143-1A392383FCF7}"/>
                </a:ext>
              </a:extLst>
            </p:cNvPr>
            <p:cNvSpPr/>
            <p:nvPr/>
          </p:nvSpPr>
          <p:spPr bwMode="auto">
            <a:xfrm>
              <a:off x="541243" y="3090869"/>
              <a:ext cx="615777" cy="433986"/>
            </a:xfrm>
            <a:custGeom>
              <a:avLst/>
              <a:gdLst>
                <a:gd name="connsiteX0" fmla="*/ 81949 w 615777"/>
                <a:gd name="connsiteY0" fmla="*/ 0 h 431604"/>
                <a:gd name="connsiteX1" fmla="*/ 533828 w 615777"/>
                <a:gd name="connsiteY1" fmla="*/ 0 h 431604"/>
                <a:gd name="connsiteX2" fmla="*/ 615777 w 615777"/>
                <a:gd name="connsiteY2" fmla="*/ 81949 h 431604"/>
                <a:gd name="connsiteX3" fmla="*/ 615777 w 615777"/>
                <a:gd name="connsiteY3" fmla="*/ 431604 h 431604"/>
                <a:gd name="connsiteX4" fmla="*/ 615777 w 615777"/>
                <a:gd name="connsiteY4" fmla="*/ 431604 h 431604"/>
                <a:gd name="connsiteX5" fmla="*/ 0 w 615777"/>
                <a:gd name="connsiteY5" fmla="*/ 431604 h 431604"/>
                <a:gd name="connsiteX6" fmla="*/ 0 w 615777"/>
                <a:gd name="connsiteY6" fmla="*/ 431604 h 431604"/>
                <a:gd name="connsiteX7" fmla="*/ 0 w 615777"/>
                <a:gd name="connsiteY7" fmla="*/ 81949 h 431604"/>
                <a:gd name="connsiteX8" fmla="*/ 81949 w 615777"/>
                <a:gd name="connsiteY8" fmla="*/ 0 h 431604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615777 w 615777"/>
                <a:gd name="connsiteY4" fmla="*/ 431604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107156 w 615777"/>
                <a:gd name="connsiteY5" fmla="*/ 433985 h 433985"/>
                <a:gd name="connsiteX6" fmla="*/ 0 w 615777"/>
                <a:gd name="connsiteY6" fmla="*/ 81949 h 433985"/>
                <a:gd name="connsiteX7" fmla="*/ 81949 w 615777"/>
                <a:gd name="connsiteY7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6"/>
                <a:gd name="connsiteX1" fmla="*/ 533828 w 615777"/>
                <a:gd name="connsiteY1" fmla="*/ 0 h 433986"/>
                <a:gd name="connsiteX2" fmla="*/ 615777 w 615777"/>
                <a:gd name="connsiteY2" fmla="*/ 81949 h 433986"/>
                <a:gd name="connsiteX3" fmla="*/ 494334 w 615777"/>
                <a:gd name="connsiteY3" fmla="*/ 433986 h 433986"/>
                <a:gd name="connsiteX4" fmla="*/ 107156 w 615777"/>
                <a:gd name="connsiteY4" fmla="*/ 433985 h 433986"/>
                <a:gd name="connsiteX5" fmla="*/ 0 w 615777"/>
                <a:gd name="connsiteY5" fmla="*/ 81949 h 433986"/>
                <a:gd name="connsiteX6" fmla="*/ 81949 w 615777"/>
                <a:gd name="connsiteY6" fmla="*/ 0 h 43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5777" h="433986">
                  <a:moveTo>
                    <a:pt x="81949" y="0"/>
                  </a:moveTo>
                  <a:lnTo>
                    <a:pt x="533828" y="0"/>
                  </a:lnTo>
                  <a:cubicBezTo>
                    <a:pt x="579087" y="0"/>
                    <a:pt x="615777" y="36690"/>
                    <a:pt x="615777" y="81949"/>
                  </a:cubicBezTo>
                  <a:lnTo>
                    <a:pt x="494334" y="433986"/>
                  </a:lnTo>
                  <a:lnTo>
                    <a:pt x="107156" y="433985"/>
                  </a:lnTo>
                  <a:lnTo>
                    <a:pt x="0" y="81949"/>
                  </a:lnTo>
                  <a:cubicBezTo>
                    <a:pt x="0" y="36690"/>
                    <a:pt x="36690" y="0"/>
                    <a:pt x="81949" y="0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9" name="二等辺三角形 668">
              <a:extLst>
                <a:ext uri="{FF2B5EF4-FFF2-40B4-BE49-F238E27FC236}">
                  <a16:creationId xmlns:a16="http://schemas.microsoft.com/office/drawing/2014/main" id="{B11A76A7-BD92-4579-8D5D-7E8CDB2ACFC8}"/>
                </a:ext>
              </a:extLst>
            </p:cNvPr>
            <p:cNvSpPr/>
            <p:nvPr/>
          </p:nvSpPr>
          <p:spPr bwMode="auto">
            <a:xfrm rot="10800000">
              <a:off x="765422" y="3094140"/>
              <a:ext cx="172203" cy="94561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0" name="楕円 669">
              <a:extLst>
                <a:ext uri="{FF2B5EF4-FFF2-40B4-BE49-F238E27FC236}">
                  <a16:creationId xmlns:a16="http://schemas.microsoft.com/office/drawing/2014/main" id="{1E82FB33-1266-478E-8204-94A91384FE73}"/>
                </a:ext>
              </a:extLst>
            </p:cNvPr>
            <p:cNvSpPr/>
            <p:nvPr/>
          </p:nvSpPr>
          <p:spPr bwMode="auto">
            <a:xfrm>
              <a:off x="632205" y="2674936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1" name="フリーフォーム: 図形 670">
              <a:extLst>
                <a:ext uri="{FF2B5EF4-FFF2-40B4-BE49-F238E27FC236}">
                  <a16:creationId xmlns:a16="http://schemas.microsoft.com/office/drawing/2014/main" id="{4CAE8A09-154F-4134-99C9-879681E3CA03}"/>
                </a:ext>
              </a:extLst>
            </p:cNvPr>
            <p:cNvSpPr/>
            <p:nvPr/>
          </p:nvSpPr>
          <p:spPr bwMode="auto">
            <a:xfrm>
              <a:off x="600506" y="2637529"/>
              <a:ext cx="497390" cy="514940"/>
            </a:xfrm>
            <a:custGeom>
              <a:avLst/>
              <a:gdLst>
                <a:gd name="connsiteX0" fmla="*/ 248567 w 497390"/>
                <a:gd name="connsiteY0" fmla="*/ 207330 h 514940"/>
                <a:gd name="connsiteX1" fmla="*/ 70531 w 497390"/>
                <a:gd name="connsiteY1" fmla="*/ 222760 h 514940"/>
                <a:gd name="connsiteX2" fmla="*/ 54417 w 497390"/>
                <a:gd name="connsiteY2" fmla="*/ 227423 h 514940"/>
                <a:gd name="connsiteX3" fmla="*/ 45383 w 497390"/>
                <a:gd name="connsiteY3" fmla="*/ 270648 h 514940"/>
                <a:gd name="connsiteX4" fmla="*/ 47668 w 497390"/>
                <a:gd name="connsiteY4" fmla="*/ 292551 h 514940"/>
                <a:gd name="connsiteX5" fmla="*/ 48314 w 497390"/>
                <a:gd name="connsiteY5" fmla="*/ 302493 h 514940"/>
                <a:gd name="connsiteX6" fmla="*/ 48943 w 497390"/>
                <a:gd name="connsiteY6" fmla="*/ 304760 h 514940"/>
                <a:gd name="connsiteX7" fmla="*/ 49513 w 497390"/>
                <a:gd name="connsiteY7" fmla="*/ 310219 h 514940"/>
                <a:gd name="connsiteX8" fmla="*/ 56414 w 497390"/>
                <a:gd name="connsiteY8" fmla="*/ 331698 h 514940"/>
                <a:gd name="connsiteX9" fmla="*/ 84524 w 497390"/>
                <a:gd name="connsiteY9" fmla="*/ 433037 h 514940"/>
                <a:gd name="connsiteX10" fmla="*/ 100415 w 497390"/>
                <a:gd name="connsiteY10" fmla="*/ 468178 h 514940"/>
                <a:gd name="connsiteX11" fmla="*/ 153925 w 497390"/>
                <a:gd name="connsiteY11" fmla="*/ 476296 h 514940"/>
                <a:gd name="connsiteX12" fmla="*/ 248638 w 497390"/>
                <a:gd name="connsiteY12" fmla="*/ 480963 h 514940"/>
                <a:gd name="connsiteX13" fmla="*/ 343351 w 497390"/>
                <a:gd name="connsiteY13" fmla="*/ 476296 h 514940"/>
                <a:gd name="connsiteX14" fmla="*/ 398438 w 497390"/>
                <a:gd name="connsiteY14" fmla="*/ 467939 h 514940"/>
                <a:gd name="connsiteX15" fmla="*/ 414221 w 497390"/>
                <a:gd name="connsiteY15" fmla="*/ 433037 h 514940"/>
                <a:gd name="connsiteX16" fmla="*/ 450431 w 497390"/>
                <a:gd name="connsiteY16" fmla="*/ 302493 h 514940"/>
                <a:gd name="connsiteX17" fmla="*/ 451572 w 497390"/>
                <a:gd name="connsiteY17" fmla="*/ 284906 h 514940"/>
                <a:gd name="connsiteX18" fmla="*/ 450668 w 497390"/>
                <a:gd name="connsiteY18" fmla="*/ 282372 h 514940"/>
                <a:gd name="connsiteX19" fmla="*/ 451893 w 497390"/>
                <a:gd name="connsiteY19" fmla="*/ 270648 h 514940"/>
                <a:gd name="connsiteX20" fmla="*/ 442868 w 497390"/>
                <a:gd name="connsiteY20" fmla="*/ 227467 h 514940"/>
                <a:gd name="connsiteX21" fmla="*/ 426602 w 497390"/>
                <a:gd name="connsiteY21" fmla="*/ 222760 h 514940"/>
                <a:gd name="connsiteX22" fmla="*/ 248567 w 497390"/>
                <a:gd name="connsiteY22" fmla="*/ 207330 h 514940"/>
                <a:gd name="connsiteX23" fmla="*/ 248625 w 497390"/>
                <a:gd name="connsiteY23" fmla="*/ 0 h 514940"/>
                <a:gd name="connsiteX24" fmla="*/ 497250 w 497390"/>
                <a:gd name="connsiteY24" fmla="*/ 248625 h 514940"/>
                <a:gd name="connsiteX25" fmla="*/ 495753 w 497390"/>
                <a:gd name="connsiteY25" fmla="*/ 263471 h 514940"/>
                <a:gd name="connsiteX26" fmla="*/ 496858 w 497390"/>
                <a:gd name="connsiteY26" fmla="*/ 266680 h 514940"/>
                <a:gd name="connsiteX27" fmla="*/ 495462 w 497390"/>
                <a:gd name="connsiteY27" fmla="*/ 288949 h 514940"/>
                <a:gd name="connsiteX28" fmla="*/ 451169 w 497390"/>
                <a:gd name="connsiteY28" fmla="*/ 454253 h 514940"/>
                <a:gd name="connsiteX29" fmla="*/ 431863 w 497390"/>
                <a:gd name="connsiteY29" fmla="*/ 498448 h 514940"/>
                <a:gd name="connsiteX30" fmla="*/ 364479 w 497390"/>
                <a:gd name="connsiteY30" fmla="*/ 509031 h 514940"/>
                <a:gd name="connsiteX31" fmla="*/ 248625 w 497390"/>
                <a:gd name="connsiteY31" fmla="*/ 514940 h 514940"/>
                <a:gd name="connsiteX32" fmla="*/ 132771 w 497390"/>
                <a:gd name="connsiteY32" fmla="*/ 509031 h 514940"/>
                <a:gd name="connsiteX33" fmla="*/ 67316 w 497390"/>
                <a:gd name="connsiteY33" fmla="*/ 498751 h 514940"/>
                <a:gd name="connsiteX34" fmla="*/ 47878 w 497390"/>
                <a:gd name="connsiteY34" fmla="*/ 454253 h 514940"/>
                <a:gd name="connsiteX35" fmla="*/ 13494 w 497390"/>
                <a:gd name="connsiteY35" fmla="*/ 325931 h 514940"/>
                <a:gd name="connsiteX36" fmla="*/ 5051 w 497390"/>
                <a:gd name="connsiteY36" fmla="*/ 298732 h 514940"/>
                <a:gd name="connsiteX37" fmla="*/ 4355 w 497390"/>
                <a:gd name="connsiteY37" fmla="*/ 291821 h 514940"/>
                <a:gd name="connsiteX38" fmla="*/ 3585 w 497390"/>
                <a:gd name="connsiteY38" fmla="*/ 288949 h 514940"/>
                <a:gd name="connsiteX39" fmla="*/ 2796 w 497390"/>
                <a:gd name="connsiteY39" fmla="*/ 276360 h 514940"/>
                <a:gd name="connsiteX40" fmla="*/ 0 w 497390"/>
                <a:gd name="connsiteY40" fmla="*/ 248625 h 514940"/>
                <a:gd name="connsiteX41" fmla="*/ 248625 w 497390"/>
                <a:gd name="connsiteY41" fmla="*/ 0 h 51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97390" h="514940">
                  <a:moveTo>
                    <a:pt x="248567" y="207330"/>
                  </a:moveTo>
                  <a:cubicBezTo>
                    <a:pt x="185414" y="207330"/>
                    <a:pt x="125251" y="212824"/>
                    <a:pt x="70531" y="222760"/>
                  </a:cubicBezTo>
                  <a:lnTo>
                    <a:pt x="54417" y="227423"/>
                  </a:lnTo>
                  <a:lnTo>
                    <a:pt x="45383" y="270648"/>
                  </a:lnTo>
                  <a:lnTo>
                    <a:pt x="47668" y="292551"/>
                  </a:lnTo>
                  <a:lnTo>
                    <a:pt x="48314" y="302493"/>
                  </a:lnTo>
                  <a:lnTo>
                    <a:pt x="48943" y="304760"/>
                  </a:lnTo>
                  <a:lnTo>
                    <a:pt x="49513" y="310219"/>
                  </a:lnTo>
                  <a:lnTo>
                    <a:pt x="56414" y="331698"/>
                  </a:lnTo>
                  <a:lnTo>
                    <a:pt x="84524" y="433037"/>
                  </a:lnTo>
                  <a:lnTo>
                    <a:pt x="100415" y="468178"/>
                  </a:lnTo>
                  <a:lnTo>
                    <a:pt x="153925" y="476296"/>
                  </a:lnTo>
                  <a:cubicBezTo>
                    <a:pt x="184518" y="479356"/>
                    <a:pt x="216194" y="480963"/>
                    <a:pt x="248638" y="480963"/>
                  </a:cubicBezTo>
                  <a:cubicBezTo>
                    <a:pt x="281081" y="480963"/>
                    <a:pt x="312757" y="479356"/>
                    <a:pt x="343351" y="476296"/>
                  </a:cubicBezTo>
                  <a:lnTo>
                    <a:pt x="398438" y="467939"/>
                  </a:lnTo>
                  <a:lnTo>
                    <a:pt x="414221" y="433037"/>
                  </a:lnTo>
                  <a:lnTo>
                    <a:pt x="450431" y="302493"/>
                  </a:lnTo>
                  <a:cubicBezTo>
                    <a:pt x="452072" y="296575"/>
                    <a:pt x="452395" y="290615"/>
                    <a:pt x="451572" y="284906"/>
                  </a:cubicBezTo>
                  <a:lnTo>
                    <a:pt x="450668" y="282372"/>
                  </a:lnTo>
                  <a:lnTo>
                    <a:pt x="451893" y="270648"/>
                  </a:lnTo>
                  <a:lnTo>
                    <a:pt x="442868" y="227467"/>
                  </a:lnTo>
                  <a:lnTo>
                    <a:pt x="426602" y="222760"/>
                  </a:lnTo>
                  <a:cubicBezTo>
                    <a:pt x="371881" y="212824"/>
                    <a:pt x="311718" y="207330"/>
                    <a:pt x="248567" y="207330"/>
                  </a:cubicBezTo>
                  <a:close/>
                  <a:moveTo>
                    <a:pt x="248625" y="0"/>
                  </a:moveTo>
                  <a:cubicBezTo>
                    <a:pt x="385937" y="0"/>
                    <a:pt x="497250" y="111313"/>
                    <a:pt x="497250" y="248625"/>
                  </a:cubicBezTo>
                  <a:lnTo>
                    <a:pt x="495753" y="263471"/>
                  </a:lnTo>
                  <a:lnTo>
                    <a:pt x="496858" y="266680"/>
                  </a:lnTo>
                  <a:cubicBezTo>
                    <a:pt x="497864" y="273909"/>
                    <a:pt x="497470" y="281455"/>
                    <a:pt x="495462" y="288949"/>
                  </a:cubicBezTo>
                  <a:lnTo>
                    <a:pt x="451169" y="454253"/>
                  </a:lnTo>
                  <a:lnTo>
                    <a:pt x="431863" y="498448"/>
                  </a:lnTo>
                  <a:lnTo>
                    <a:pt x="364479" y="509031"/>
                  </a:lnTo>
                  <a:cubicBezTo>
                    <a:pt x="327057" y="512905"/>
                    <a:pt x="288311" y="514940"/>
                    <a:pt x="248625" y="514940"/>
                  </a:cubicBezTo>
                  <a:cubicBezTo>
                    <a:pt x="208939" y="514940"/>
                    <a:pt x="170193" y="512905"/>
                    <a:pt x="132771" y="509031"/>
                  </a:cubicBezTo>
                  <a:lnTo>
                    <a:pt x="67316" y="498751"/>
                  </a:lnTo>
                  <a:lnTo>
                    <a:pt x="47878" y="454253"/>
                  </a:lnTo>
                  <a:lnTo>
                    <a:pt x="13494" y="325931"/>
                  </a:lnTo>
                  <a:lnTo>
                    <a:pt x="5051" y="298732"/>
                  </a:lnTo>
                  <a:lnTo>
                    <a:pt x="4355" y="291821"/>
                  </a:lnTo>
                  <a:lnTo>
                    <a:pt x="3585" y="288949"/>
                  </a:lnTo>
                  <a:lnTo>
                    <a:pt x="2796" y="276360"/>
                  </a:lnTo>
                  <a:lnTo>
                    <a:pt x="0" y="248625"/>
                  </a:lnTo>
                  <a:cubicBezTo>
                    <a:pt x="0" y="111313"/>
                    <a:pt x="111313" y="0"/>
                    <a:pt x="248625" y="0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72" name="フリーフォーム: 図形 671">
              <a:extLst>
                <a:ext uri="{FF2B5EF4-FFF2-40B4-BE49-F238E27FC236}">
                  <a16:creationId xmlns:a16="http://schemas.microsoft.com/office/drawing/2014/main" id="{EF57D640-143D-4724-9E11-474B7FDDEA3C}"/>
                </a:ext>
              </a:extLst>
            </p:cNvPr>
            <p:cNvSpPr/>
            <p:nvPr/>
          </p:nvSpPr>
          <p:spPr bwMode="auto">
            <a:xfrm>
              <a:off x="598138" y="2804866"/>
              <a:ext cx="501998" cy="353616"/>
            </a:xfrm>
            <a:custGeom>
              <a:avLst/>
              <a:gdLst>
                <a:gd name="connsiteX0" fmla="*/ 350616 w 501998"/>
                <a:gd name="connsiteY0" fmla="*/ 254426 h 353616"/>
                <a:gd name="connsiteX1" fmla="*/ 338811 w 501998"/>
                <a:gd name="connsiteY1" fmla="*/ 328509 h 353616"/>
                <a:gd name="connsiteX2" fmla="*/ 358297 w 501998"/>
                <a:gd name="connsiteY2" fmla="*/ 327562 h 353616"/>
                <a:gd name="connsiteX3" fmla="*/ 422025 w 501998"/>
                <a:gd name="connsiteY3" fmla="*/ 318028 h 353616"/>
                <a:gd name="connsiteX4" fmla="*/ 433942 w 501998"/>
                <a:gd name="connsiteY4" fmla="*/ 254426 h 353616"/>
                <a:gd name="connsiteX5" fmla="*/ 261369 w 501998"/>
                <a:gd name="connsiteY5" fmla="*/ 254426 h 353616"/>
                <a:gd name="connsiteX6" fmla="*/ 261369 w 501998"/>
                <a:gd name="connsiteY6" fmla="*/ 332272 h 353616"/>
                <a:gd name="connsiteX7" fmla="*/ 317650 w 501998"/>
                <a:gd name="connsiteY7" fmla="*/ 329537 h 353616"/>
                <a:gd name="connsiteX8" fmla="*/ 329619 w 501998"/>
                <a:gd name="connsiteY8" fmla="*/ 254426 h 353616"/>
                <a:gd name="connsiteX9" fmla="*/ 169139 w 501998"/>
                <a:gd name="connsiteY9" fmla="*/ 254426 h 353616"/>
                <a:gd name="connsiteX10" fmla="*/ 181118 w 501998"/>
                <a:gd name="connsiteY10" fmla="*/ 329601 h 353616"/>
                <a:gd name="connsiteX11" fmla="*/ 240632 w 501998"/>
                <a:gd name="connsiteY11" fmla="*/ 332493 h 353616"/>
                <a:gd name="connsiteX12" fmla="*/ 240632 w 501998"/>
                <a:gd name="connsiteY12" fmla="*/ 254426 h 353616"/>
                <a:gd name="connsiteX13" fmla="*/ 64882 w 501998"/>
                <a:gd name="connsiteY13" fmla="*/ 254426 h 353616"/>
                <a:gd name="connsiteX14" fmla="*/ 77258 w 501998"/>
                <a:gd name="connsiteY14" fmla="*/ 318301 h 353616"/>
                <a:gd name="connsiteX15" fmla="*/ 139161 w 501998"/>
                <a:gd name="connsiteY15" fmla="*/ 327562 h 353616"/>
                <a:gd name="connsiteX16" fmla="*/ 159956 w 501998"/>
                <a:gd name="connsiteY16" fmla="*/ 328572 h 353616"/>
                <a:gd name="connsiteX17" fmla="*/ 148140 w 501998"/>
                <a:gd name="connsiteY17" fmla="*/ 254426 h 353616"/>
                <a:gd name="connsiteX18" fmla="*/ 359316 w 501998"/>
                <a:gd name="connsiteY18" fmla="*/ 199838 h 353616"/>
                <a:gd name="connsiteX19" fmla="*/ 353921 w 501998"/>
                <a:gd name="connsiteY19" fmla="*/ 233689 h 353616"/>
                <a:gd name="connsiteX20" fmla="*/ 437827 w 501998"/>
                <a:gd name="connsiteY20" fmla="*/ 233689 h 353616"/>
                <a:gd name="connsiteX21" fmla="*/ 444169 w 501998"/>
                <a:gd name="connsiteY21" fmla="*/ 199838 h 353616"/>
                <a:gd name="connsiteX22" fmla="*/ 261369 w 501998"/>
                <a:gd name="connsiteY22" fmla="*/ 199838 h 353616"/>
                <a:gd name="connsiteX23" fmla="*/ 261369 w 501998"/>
                <a:gd name="connsiteY23" fmla="*/ 233689 h 353616"/>
                <a:gd name="connsiteX24" fmla="*/ 332923 w 501998"/>
                <a:gd name="connsiteY24" fmla="*/ 233689 h 353616"/>
                <a:gd name="connsiteX25" fmla="*/ 338318 w 501998"/>
                <a:gd name="connsiteY25" fmla="*/ 199838 h 353616"/>
                <a:gd name="connsiteX26" fmla="*/ 160440 w 501998"/>
                <a:gd name="connsiteY26" fmla="*/ 199838 h 353616"/>
                <a:gd name="connsiteX27" fmla="*/ 165834 w 501998"/>
                <a:gd name="connsiteY27" fmla="*/ 233689 h 353616"/>
                <a:gd name="connsiteX28" fmla="*/ 240632 w 501998"/>
                <a:gd name="connsiteY28" fmla="*/ 233689 h 353616"/>
                <a:gd name="connsiteX29" fmla="*/ 240632 w 501998"/>
                <a:gd name="connsiteY29" fmla="*/ 199838 h 353616"/>
                <a:gd name="connsiteX30" fmla="*/ 54306 w 501998"/>
                <a:gd name="connsiteY30" fmla="*/ 199838 h 353616"/>
                <a:gd name="connsiteX31" fmla="*/ 60865 w 501998"/>
                <a:gd name="connsiteY31" fmla="*/ 233689 h 353616"/>
                <a:gd name="connsiteX32" fmla="*/ 144836 w 501998"/>
                <a:gd name="connsiteY32" fmla="*/ 233689 h 353616"/>
                <a:gd name="connsiteX33" fmla="*/ 139442 w 501998"/>
                <a:gd name="connsiteY33" fmla="*/ 199838 h 353616"/>
                <a:gd name="connsiteX34" fmla="*/ 248646 w 501998"/>
                <a:gd name="connsiteY34" fmla="*/ 20730 h 353616"/>
                <a:gd name="connsiteX35" fmla="*/ 42687 w 501998"/>
                <a:gd name="connsiteY35" fmla="*/ 38332 h 353616"/>
                <a:gd name="connsiteX36" fmla="*/ 24045 w 501998"/>
                <a:gd name="connsiteY36" fmla="*/ 43652 h 353616"/>
                <a:gd name="connsiteX37" fmla="*/ 50288 w 501998"/>
                <a:gd name="connsiteY37" fmla="*/ 179101 h 353616"/>
                <a:gd name="connsiteX38" fmla="*/ 448055 w 501998"/>
                <a:gd name="connsiteY38" fmla="*/ 179101 h 353616"/>
                <a:gd name="connsiteX39" fmla="*/ 473423 w 501998"/>
                <a:gd name="connsiteY39" fmla="*/ 43702 h 353616"/>
                <a:gd name="connsiteX40" fmla="*/ 454606 w 501998"/>
                <a:gd name="connsiteY40" fmla="*/ 38332 h 353616"/>
                <a:gd name="connsiteX41" fmla="*/ 248646 w 501998"/>
                <a:gd name="connsiteY41" fmla="*/ 20730 h 353616"/>
                <a:gd name="connsiteX42" fmla="*/ 250901 w 501998"/>
                <a:gd name="connsiteY42" fmla="*/ 0 h 353616"/>
                <a:gd name="connsiteX43" fmla="*/ 480978 w 501998"/>
                <a:gd name="connsiteY43" fmla="*/ 19940 h 353616"/>
                <a:gd name="connsiteX44" fmla="*/ 501998 w 501998"/>
                <a:gd name="connsiteY44" fmla="*/ 26024 h 353616"/>
                <a:gd name="connsiteX45" fmla="*/ 444581 w 501998"/>
                <a:gd name="connsiteY45" fmla="*/ 336785 h 353616"/>
                <a:gd name="connsiteX46" fmla="*/ 373391 w 501998"/>
                <a:gd name="connsiteY46" fmla="*/ 347585 h 353616"/>
                <a:gd name="connsiteX47" fmla="*/ 250994 w 501998"/>
                <a:gd name="connsiteY47" fmla="*/ 353616 h 353616"/>
                <a:gd name="connsiteX48" fmla="*/ 128595 w 501998"/>
                <a:gd name="connsiteY48" fmla="*/ 347585 h 353616"/>
                <a:gd name="connsiteX49" fmla="*/ 59444 w 501998"/>
                <a:gd name="connsiteY49" fmla="*/ 337094 h 353616"/>
                <a:gd name="connsiteX50" fmla="*/ 0 w 501998"/>
                <a:gd name="connsiteY50" fmla="*/ 25967 h 353616"/>
                <a:gd name="connsiteX51" fmla="*/ 20824 w 501998"/>
                <a:gd name="connsiteY51" fmla="*/ 19940 h 353616"/>
                <a:gd name="connsiteX52" fmla="*/ 250901 w 501998"/>
                <a:gd name="connsiteY52" fmla="*/ 0 h 35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1998" h="353616">
                  <a:moveTo>
                    <a:pt x="350616" y="254426"/>
                  </a:moveTo>
                  <a:lnTo>
                    <a:pt x="338811" y="328509"/>
                  </a:lnTo>
                  <a:lnTo>
                    <a:pt x="358297" y="327562"/>
                  </a:lnTo>
                  <a:lnTo>
                    <a:pt x="422025" y="318028"/>
                  </a:lnTo>
                  <a:lnTo>
                    <a:pt x="433942" y="254426"/>
                  </a:lnTo>
                  <a:close/>
                  <a:moveTo>
                    <a:pt x="261369" y="254426"/>
                  </a:moveTo>
                  <a:lnTo>
                    <a:pt x="261369" y="332272"/>
                  </a:lnTo>
                  <a:lnTo>
                    <a:pt x="317650" y="329537"/>
                  </a:lnTo>
                  <a:lnTo>
                    <a:pt x="329619" y="254426"/>
                  </a:lnTo>
                  <a:close/>
                  <a:moveTo>
                    <a:pt x="169139" y="254426"/>
                  </a:moveTo>
                  <a:lnTo>
                    <a:pt x="181118" y="329601"/>
                  </a:lnTo>
                  <a:lnTo>
                    <a:pt x="240632" y="332493"/>
                  </a:lnTo>
                  <a:lnTo>
                    <a:pt x="240632" y="254426"/>
                  </a:lnTo>
                  <a:close/>
                  <a:moveTo>
                    <a:pt x="64882" y="254426"/>
                  </a:moveTo>
                  <a:lnTo>
                    <a:pt x="77258" y="318301"/>
                  </a:lnTo>
                  <a:lnTo>
                    <a:pt x="139161" y="327562"/>
                  </a:lnTo>
                  <a:lnTo>
                    <a:pt x="159956" y="328572"/>
                  </a:lnTo>
                  <a:lnTo>
                    <a:pt x="148140" y="254426"/>
                  </a:lnTo>
                  <a:close/>
                  <a:moveTo>
                    <a:pt x="359316" y="199838"/>
                  </a:moveTo>
                  <a:lnTo>
                    <a:pt x="353921" y="233689"/>
                  </a:lnTo>
                  <a:lnTo>
                    <a:pt x="437827" y="233689"/>
                  </a:lnTo>
                  <a:lnTo>
                    <a:pt x="444169" y="199838"/>
                  </a:lnTo>
                  <a:close/>
                  <a:moveTo>
                    <a:pt x="261369" y="199838"/>
                  </a:moveTo>
                  <a:lnTo>
                    <a:pt x="261369" y="233689"/>
                  </a:lnTo>
                  <a:lnTo>
                    <a:pt x="332923" y="233689"/>
                  </a:lnTo>
                  <a:lnTo>
                    <a:pt x="338318" y="199838"/>
                  </a:lnTo>
                  <a:close/>
                  <a:moveTo>
                    <a:pt x="160440" y="199838"/>
                  </a:moveTo>
                  <a:lnTo>
                    <a:pt x="165834" y="233689"/>
                  </a:lnTo>
                  <a:lnTo>
                    <a:pt x="240632" y="233689"/>
                  </a:lnTo>
                  <a:lnTo>
                    <a:pt x="240632" y="199838"/>
                  </a:lnTo>
                  <a:close/>
                  <a:moveTo>
                    <a:pt x="54306" y="199838"/>
                  </a:moveTo>
                  <a:lnTo>
                    <a:pt x="60865" y="233689"/>
                  </a:lnTo>
                  <a:lnTo>
                    <a:pt x="144836" y="233689"/>
                  </a:lnTo>
                  <a:lnTo>
                    <a:pt x="139442" y="199838"/>
                  </a:lnTo>
                  <a:close/>
                  <a:moveTo>
                    <a:pt x="248646" y="20730"/>
                  </a:moveTo>
                  <a:cubicBezTo>
                    <a:pt x="175589" y="20730"/>
                    <a:pt x="105990" y="26997"/>
                    <a:pt x="42687" y="38332"/>
                  </a:cubicBezTo>
                  <a:lnTo>
                    <a:pt x="24045" y="43652"/>
                  </a:lnTo>
                  <a:lnTo>
                    <a:pt x="50288" y="179101"/>
                  </a:lnTo>
                  <a:lnTo>
                    <a:pt x="448055" y="179101"/>
                  </a:lnTo>
                  <a:lnTo>
                    <a:pt x="473423" y="43702"/>
                  </a:lnTo>
                  <a:lnTo>
                    <a:pt x="454606" y="38332"/>
                  </a:lnTo>
                  <a:cubicBezTo>
                    <a:pt x="391302" y="26997"/>
                    <a:pt x="321703" y="20730"/>
                    <a:pt x="248646" y="20730"/>
                  </a:cubicBezTo>
                  <a:close/>
                  <a:moveTo>
                    <a:pt x="250901" y="0"/>
                  </a:moveTo>
                  <a:cubicBezTo>
                    <a:pt x="332513" y="0"/>
                    <a:pt x="410261" y="7100"/>
                    <a:pt x="480978" y="19940"/>
                  </a:cubicBezTo>
                  <a:lnTo>
                    <a:pt x="501998" y="26024"/>
                  </a:lnTo>
                  <a:lnTo>
                    <a:pt x="444581" y="336785"/>
                  </a:lnTo>
                  <a:lnTo>
                    <a:pt x="373391" y="347585"/>
                  </a:lnTo>
                  <a:cubicBezTo>
                    <a:pt x="333856" y="351540"/>
                    <a:pt x="292920" y="353616"/>
                    <a:pt x="250994" y="353616"/>
                  </a:cubicBezTo>
                  <a:cubicBezTo>
                    <a:pt x="209067" y="353616"/>
                    <a:pt x="168131" y="351540"/>
                    <a:pt x="128595" y="347585"/>
                  </a:cubicBezTo>
                  <a:lnTo>
                    <a:pt x="59444" y="337094"/>
                  </a:lnTo>
                  <a:lnTo>
                    <a:pt x="0" y="25967"/>
                  </a:lnTo>
                  <a:lnTo>
                    <a:pt x="20824" y="19940"/>
                  </a:lnTo>
                  <a:cubicBezTo>
                    <a:pt x="91540" y="7100"/>
                    <a:pt x="169289" y="0"/>
                    <a:pt x="25090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73" name="グループ化 672">
            <a:extLst>
              <a:ext uri="{FF2B5EF4-FFF2-40B4-BE49-F238E27FC236}">
                <a16:creationId xmlns:a16="http://schemas.microsoft.com/office/drawing/2014/main" id="{150FC198-E3E1-4623-BE0C-FF1AA73C6B0C}"/>
              </a:ext>
            </a:extLst>
          </p:cNvPr>
          <p:cNvGrpSpPr/>
          <p:nvPr/>
        </p:nvGrpSpPr>
        <p:grpSpPr>
          <a:xfrm>
            <a:off x="5187285" y="2637529"/>
            <a:ext cx="749403" cy="887326"/>
            <a:chOff x="1316325" y="2637529"/>
            <a:chExt cx="749403" cy="887326"/>
          </a:xfrm>
        </p:grpSpPr>
        <p:sp>
          <p:nvSpPr>
            <p:cNvPr id="674" name="四角形: 上の 2 つの角を丸める 5">
              <a:extLst>
                <a:ext uri="{FF2B5EF4-FFF2-40B4-BE49-F238E27FC236}">
                  <a16:creationId xmlns:a16="http://schemas.microsoft.com/office/drawing/2014/main" id="{C831F4A5-FA5E-4125-BB46-1EFC029991AD}"/>
                </a:ext>
              </a:extLst>
            </p:cNvPr>
            <p:cNvSpPr/>
            <p:nvPr/>
          </p:nvSpPr>
          <p:spPr bwMode="auto">
            <a:xfrm>
              <a:off x="1379158" y="3090869"/>
              <a:ext cx="615777" cy="433986"/>
            </a:xfrm>
            <a:custGeom>
              <a:avLst/>
              <a:gdLst>
                <a:gd name="connsiteX0" fmla="*/ 81949 w 615777"/>
                <a:gd name="connsiteY0" fmla="*/ 0 h 431604"/>
                <a:gd name="connsiteX1" fmla="*/ 533828 w 615777"/>
                <a:gd name="connsiteY1" fmla="*/ 0 h 431604"/>
                <a:gd name="connsiteX2" fmla="*/ 615777 w 615777"/>
                <a:gd name="connsiteY2" fmla="*/ 81949 h 431604"/>
                <a:gd name="connsiteX3" fmla="*/ 615777 w 615777"/>
                <a:gd name="connsiteY3" fmla="*/ 431604 h 431604"/>
                <a:gd name="connsiteX4" fmla="*/ 615777 w 615777"/>
                <a:gd name="connsiteY4" fmla="*/ 431604 h 431604"/>
                <a:gd name="connsiteX5" fmla="*/ 0 w 615777"/>
                <a:gd name="connsiteY5" fmla="*/ 431604 h 431604"/>
                <a:gd name="connsiteX6" fmla="*/ 0 w 615777"/>
                <a:gd name="connsiteY6" fmla="*/ 431604 h 431604"/>
                <a:gd name="connsiteX7" fmla="*/ 0 w 615777"/>
                <a:gd name="connsiteY7" fmla="*/ 81949 h 431604"/>
                <a:gd name="connsiteX8" fmla="*/ 81949 w 615777"/>
                <a:gd name="connsiteY8" fmla="*/ 0 h 431604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615777 w 615777"/>
                <a:gd name="connsiteY4" fmla="*/ 431604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107156 w 615777"/>
                <a:gd name="connsiteY5" fmla="*/ 433985 h 433985"/>
                <a:gd name="connsiteX6" fmla="*/ 0 w 615777"/>
                <a:gd name="connsiteY6" fmla="*/ 81949 h 433985"/>
                <a:gd name="connsiteX7" fmla="*/ 81949 w 615777"/>
                <a:gd name="connsiteY7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6"/>
                <a:gd name="connsiteX1" fmla="*/ 533828 w 615777"/>
                <a:gd name="connsiteY1" fmla="*/ 0 h 433986"/>
                <a:gd name="connsiteX2" fmla="*/ 615777 w 615777"/>
                <a:gd name="connsiteY2" fmla="*/ 81949 h 433986"/>
                <a:gd name="connsiteX3" fmla="*/ 494334 w 615777"/>
                <a:gd name="connsiteY3" fmla="*/ 433986 h 433986"/>
                <a:gd name="connsiteX4" fmla="*/ 107156 w 615777"/>
                <a:gd name="connsiteY4" fmla="*/ 433985 h 433986"/>
                <a:gd name="connsiteX5" fmla="*/ 0 w 615777"/>
                <a:gd name="connsiteY5" fmla="*/ 81949 h 433986"/>
                <a:gd name="connsiteX6" fmla="*/ 81949 w 615777"/>
                <a:gd name="connsiteY6" fmla="*/ 0 h 43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5777" h="433986">
                  <a:moveTo>
                    <a:pt x="81949" y="0"/>
                  </a:moveTo>
                  <a:lnTo>
                    <a:pt x="533828" y="0"/>
                  </a:lnTo>
                  <a:cubicBezTo>
                    <a:pt x="579087" y="0"/>
                    <a:pt x="615777" y="36690"/>
                    <a:pt x="615777" y="81949"/>
                  </a:cubicBezTo>
                  <a:lnTo>
                    <a:pt x="494334" y="433986"/>
                  </a:lnTo>
                  <a:lnTo>
                    <a:pt x="107156" y="433985"/>
                  </a:lnTo>
                  <a:lnTo>
                    <a:pt x="0" y="81949"/>
                  </a:lnTo>
                  <a:cubicBezTo>
                    <a:pt x="0" y="36690"/>
                    <a:pt x="36690" y="0"/>
                    <a:pt x="81949" y="0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5" name="楕円 674">
              <a:extLst>
                <a:ext uri="{FF2B5EF4-FFF2-40B4-BE49-F238E27FC236}">
                  <a16:creationId xmlns:a16="http://schemas.microsoft.com/office/drawing/2014/main" id="{AB2B5F32-7A7F-4461-BB73-36E6EE221AE6}"/>
                </a:ext>
              </a:extLst>
            </p:cNvPr>
            <p:cNvSpPr/>
            <p:nvPr/>
          </p:nvSpPr>
          <p:spPr bwMode="auto">
            <a:xfrm>
              <a:off x="1753474" y="3048921"/>
              <a:ext cx="312254" cy="139780"/>
            </a:xfrm>
            <a:prstGeom prst="ellipse">
              <a:avLst/>
            </a:prstGeom>
            <a:solidFill>
              <a:srgbClr val="00CC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6" name="楕円 675">
              <a:extLst>
                <a:ext uri="{FF2B5EF4-FFF2-40B4-BE49-F238E27FC236}">
                  <a16:creationId xmlns:a16="http://schemas.microsoft.com/office/drawing/2014/main" id="{4F6C9FE3-93E6-45E5-8928-73405555EE04}"/>
                </a:ext>
              </a:extLst>
            </p:cNvPr>
            <p:cNvSpPr/>
            <p:nvPr/>
          </p:nvSpPr>
          <p:spPr bwMode="auto">
            <a:xfrm>
              <a:off x="1316325" y="3048921"/>
              <a:ext cx="312254" cy="139780"/>
            </a:xfrm>
            <a:prstGeom prst="ellipse">
              <a:avLst/>
            </a:prstGeom>
            <a:solidFill>
              <a:srgbClr val="00CC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7" name="二等辺三角形 676">
              <a:extLst>
                <a:ext uri="{FF2B5EF4-FFF2-40B4-BE49-F238E27FC236}">
                  <a16:creationId xmlns:a16="http://schemas.microsoft.com/office/drawing/2014/main" id="{6AC40520-1317-4049-BE85-F39957AB4ACD}"/>
                </a:ext>
              </a:extLst>
            </p:cNvPr>
            <p:cNvSpPr/>
            <p:nvPr/>
          </p:nvSpPr>
          <p:spPr bwMode="auto">
            <a:xfrm rot="10800000">
              <a:off x="1603337" y="3094140"/>
              <a:ext cx="172203" cy="94561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8" name="楕円 677">
              <a:extLst>
                <a:ext uri="{FF2B5EF4-FFF2-40B4-BE49-F238E27FC236}">
                  <a16:creationId xmlns:a16="http://schemas.microsoft.com/office/drawing/2014/main" id="{8E10DC86-A75C-47FB-93ED-CF2F3BD54454}"/>
                </a:ext>
              </a:extLst>
            </p:cNvPr>
            <p:cNvSpPr/>
            <p:nvPr/>
          </p:nvSpPr>
          <p:spPr bwMode="auto">
            <a:xfrm>
              <a:off x="1470120" y="2674936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9" name="フリーフォーム: 図形 678">
              <a:extLst>
                <a:ext uri="{FF2B5EF4-FFF2-40B4-BE49-F238E27FC236}">
                  <a16:creationId xmlns:a16="http://schemas.microsoft.com/office/drawing/2014/main" id="{E97AF1F8-DC72-48A9-A8FC-6E0CC763AE67}"/>
                </a:ext>
              </a:extLst>
            </p:cNvPr>
            <p:cNvSpPr/>
            <p:nvPr/>
          </p:nvSpPr>
          <p:spPr bwMode="auto">
            <a:xfrm>
              <a:off x="1438421" y="2637529"/>
              <a:ext cx="497390" cy="514940"/>
            </a:xfrm>
            <a:custGeom>
              <a:avLst/>
              <a:gdLst>
                <a:gd name="connsiteX0" fmla="*/ 248567 w 497390"/>
                <a:gd name="connsiteY0" fmla="*/ 207330 h 514940"/>
                <a:gd name="connsiteX1" fmla="*/ 70531 w 497390"/>
                <a:gd name="connsiteY1" fmla="*/ 222760 h 514940"/>
                <a:gd name="connsiteX2" fmla="*/ 54417 w 497390"/>
                <a:gd name="connsiteY2" fmla="*/ 227423 h 514940"/>
                <a:gd name="connsiteX3" fmla="*/ 45383 w 497390"/>
                <a:gd name="connsiteY3" fmla="*/ 270648 h 514940"/>
                <a:gd name="connsiteX4" fmla="*/ 47668 w 497390"/>
                <a:gd name="connsiteY4" fmla="*/ 292551 h 514940"/>
                <a:gd name="connsiteX5" fmla="*/ 48314 w 497390"/>
                <a:gd name="connsiteY5" fmla="*/ 302493 h 514940"/>
                <a:gd name="connsiteX6" fmla="*/ 48943 w 497390"/>
                <a:gd name="connsiteY6" fmla="*/ 304760 h 514940"/>
                <a:gd name="connsiteX7" fmla="*/ 49513 w 497390"/>
                <a:gd name="connsiteY7" fmla="*/ 310219 h 514940"/>
                <a:gd name="connsiteX8" fmla="*/ 56414 w 497390"/>
                <a:gd name="connsiteY8" fmla="*/ 331698 h 514940"/>
                <a:gd name="connsiteX9" fmla="*/ 84524 w 497390"/>
                <a:gd name="connsiteY9" fmla="*/ 433037 h 514940"/>
                <a:gd name="connsiteX10" fmla="*/ 100415 w 497390"/>
                <a:gd name="connsiteY10" fmla="*/ 468178 h 514940"/>
                <a:gd name="connsiteX11" fmla="*/ 153925 w 497390"/>
                <a:gd name="connsiteY11" fmla="*/ 476296 h 514940"/>
                <a:gd name="connsiteX12" fmla="*/ 248638 w 497390"/>
                <a:gd name="connsiteY12" fmla="*/ 480963 h 514940"/>
                <a:gd name="connsiteX13" fmla="*/ 343351 w 497390"/>
                <a:gd name="connsiteY13" fmla="*/ 476296 h 514940"/>
                <a:gd name="connsiteX14" fmla="*/ 398438 w 497390"/>
                <a:gd name="connsiteY14" fmla="*/ 467939 h 514940"/>
                <a:gd name="connsiteX15" fmla="*/ 414221 w 497390"/>
                <a:gd name="connsiteY15" fmla="*/ 433037 h 514940"/>
                <a:gd name="connsiteX16" fmla="*/ 450431 w 497390"/>
                <a:gd name="connsiteY16" fmla="*/ 302493 h 514940"/>
                <a:gd name="connsiteX17" fmla="*/ 451572 w 497390"/>
                <a:gd name="connsiteY17" fmla="*/ 284906 h 514940"/>
                <a:gd name="connsiteX18" fmla="*/ 450668 w 497390"/>
                <a:gd name="connsiteY18" fmla="*/ 282372 h 514940"/>
                <a:gd name="connsiteX19" fmla="*/ 451893 w 497390"/>
                <a:gd name="connsiteY19" fmla="*/ 270648 h 514940"/>
                <a:gd name="connsiteX20" fmla="*/ 442868 w 497390"/>
                <a:gd name="connsiteY20" fmla="*/ 227467 h 514940"/>
                <a:gd name="connsiteX21" fmla="*/ 426602 w 497390"/>
                <a:gd name="connsiteY21" fmla="*/ 222760 h 514940"/>
                <a:gd name="connsiteX22" fmla="*/ 248567 w 497390"/>
                <a:gd name="connsiteY22" fmla="*/ 207330 h 514940"/>
                <a:gd name="connsiteX23" fmla="*/ 248625 w 497390"/>
                <a:gd name="connsiteY23" fmla="*/ 0 h 514940"/>
                <a:gd name="connsiteX24" fmla="*/ 497250 w 497390"/>
                <a:gd name="connsiteY24" fmla="*/ 248625 h 514940"/>
                <a:gd name="connsiteX25" fmla="*/ 495753 w 497390"/>
                <a:gd name="connsiteY25" fmla="*/ 263471 h 514940"/>
                <a:gd name="connsiteX26" fmla="*/ 496858 w 497390"/>
                <a:gd name="connsiteY26" fmla="*/ 266680 h 514940"/>
                <a:gd name="connsiteX27" fmla="*/ 495462 w 497390"/>
                <a:gd name="connsiteY27" fmla="*/ 288949 h 514940"/>
                <a:gd name="connsiteX28" fmla="*/ 451169 w 497390"/>
                <a:gd name="connsiteY28" fmla="*/ 454253 h 514940"/>
                <a:gd name="connsiteX29" fmla="*/ 431863 w 497390"/>
                <a:gd name="connsiteY29" fmla="*/ 498448 h 514940"/>
                <a:gd name="connsiteX30" fmla="*/ 364479 w 497390"/>
                <a:gd name="connsiteY30" fmla="*/ 509031 h 514940"/>
                <a:gd name="connsiteX31" fmla="*/ 248625 w 497390"/>
                <a:gd name="connsiteY31" fmla="*/ 514940 h 514940"/>
                <a:gd name="connsiteX32" fmla="*/ 132771 w 497390"/>
                <a:gd name="connsiteY32" fmla="*/ 509031 h 514940"/>
                <a:gd name="connsiteX33" fmla="*/ 67316 w 497390"/>
                <a:gd name="connsiteY33" fmla="*/ 498751 h 514940"/>
                <a:gd name="connsiteX34" fmla="*/ 47878 w 497390"/>
                <a:gd name="connsiteY34" fmla="*/ 454253 h 514940"/>
                <a:gd name="connsiteX35" fmla="*/ 13494 w 497390"/>
                <a:gd name="connsiteY35" fmla="*/ 325931 h 514940"/>
                <a:gd name="connsiteX36" fmla="*/ 5051 w 497390"/>
                <a:gd name="connsiteY36" fmla="*/ 298732 h 514940"/>
                <a:gd name="connsiteX37" fmla="*/ 4355 w 497390"/>
                <a:gd name="connsiteY37" fmla="*/ 291821 h 514940"/>
                <a:gd name="connsiteX38" fmla="*/ 3585 w 497390"/>
                <a:gd name="connsiteY38" fmla="*/ 288949 h 514940"/>
                <a:gd name="connsiteX39" fmla="*/ 2796 w 497390"/>
                <a:gd name="connsiteY39" fmla="*/ 276360 h 514940"/>
                <a:gd name="connsiteX40" fmla="*/ 0 w 497390"/>
                <a:gd name="connsiteY40" fmla="*/ 248625 h 514940"/>
                <a:gd name="connsiteX41" fmla="*/ 248625 w 497390"/>
                <a:gd name="connsiteY41" fmla="*/ 0 h 51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97390" h="514940">
                  <a:moveTo>
                    <a:pt x="248567" y="207330"/>
                  </a:moveTo>
                  <a:cubicBezTo>
                    <a:pt x="185414" y="207330"/>
                    <a:pt x="125251" y="212824"/>
                    <a:pt x="70531" y="222760"/>
                  </a:cubicBezTo>
                  <a:lnTo>
                    <a:pt x="54417" y="227423"/>
                  </a:lnTo>
                  <a:lnTo>
                    <a:pt x="45383" y="270648"/>
                  </a:lnTo>
                  <a:lnTo>
                    <a:pt x="47668" y="292551"/>
                  </a:lnTo>
                  <a:lnTo>
                    <a:pt x="48314" y="302493"/>
                  </a:lnTo>
                  <a:lnTo>
                    <a:pt x="48943" y="304760"/>
                  </a:lnTo>
                  <a:lnTo>
                    <a:pt x="49513" y="310219"/>
                  </a:lnTo>
                  <a:lnTo>
                    <a:pt x="56414" y="331698"/>
                  </a:lnTo>
                  <a:lnTo>
                    <a:pt x="84524" y="433037"/>
                  </a:lnTo>
                  <a:lnTo>
                    <a:pt x="100415" y="468178"/>
                  </a:lnTo>
                  <a:lnTo>
                    <a:pt x="153925" y="476296"/>
                  </a:lnTo>
                  <a:cubicBezTo>
                    <a:pt x="184518" y="479356"/>
                    <a:pt x="216194" y="480963"/>
                    <a:pt x="248638" y="480963"/>
                  </a:cubicBezTo>
                  <a:cubicBezTo>
                    <a:pt x="281081" y="480963"/>
                    <a:pt x="312757" y="479356"/>
                    <a:pt x="343351" y="476296"/>
                  </a:cubicBezTo>
                  <a:lnTo>
                    <a:pt x="398438" y="467939"/>
                  </a:lnTo>
                  <a:lnTo>
                    <a:pt x="414221" y="433037"/>
                  </a:lnTo>
                  <a:lnTo>
                    <a:pt x="450431" y="302493"/>
                  </a:lnTo>
                  <a:cubicBezTo>
                    <a:pt x="452072" y="296575"/>
                    <a:pt x="452395" y="290615"/>
                    <a:pt x="451572" y="284906"/>
                  </a:cubicBezTo>
                  <a:lnTo>
                    <a:pt x="450668" y="282372"/>
                  </a:lnTo>
                  <a:lnTo>
                    <a:pt x="451893" y="270648"/>
                  </a:lnTo>
                  <a:lnTo>
                    <a:pt x="442868" y="227467"/>
                  </a:lnTo>
                  <a:lnTo>
                    <a:pt x="426602" y="222760"/>
                  </a:lnTo>
                  <a:cubicBezTo>
                    <a:pt x="371881" y="212824"/>
                    <a:pt x="311718" y="207330"/>
                    <a:pt x="248567" y="207330"/>
                  </a:cubicBezTo>
                  <a:close/>
                  <a:moveTo>
                    <a:pt x="248625" y="0"/>
                  </a:moveTo>
                  <a:cubicBezTo>
                    <a:pt x="385937" y="0"/>
                    <a:pt x="497250" y="111313"/>
                    <a:pt x="497250" y="248625"/>
                  </a:cubicBezTo>
                  <a:lnTo>
                    <a:pt x="495753" y="263471"/>
                  </a:lnTo>
                  <a:lnTo>
                    <a:pt x="496858" y="266680"/>
                  </a:lnTo>
                  <a:cubicBezTo>
                    <a:pt x="497864" y="273909"/>
                    <a:pt x="497470" y="281455"/>
                    <a:pt x="495462" y="288949"/>
                  </a:cubicBezTo>
                  <a:lnTo>
                    <a:pt x="451169" y="454253"/>
                  </a:lnTo>
                  <a:lnTo>
                    <a:pt x="431863" y="498448"/>
                  </a:lnTo>
                  <a:lnTo>
                    <a:pt x="364479" y="509031"/>
                  </a:lnTo>
                  <a:cubicBezTo>
                    <a:pt x="327057" y="512905"/>
                    <a:pt x="288311" y="514940"/>
                    <a:pt x="248625" y="514940"/>
                  </a:cubicBezTo>
                  <a:cubicBezTo>
                    <a:pt x="208939" y="514940"/>
                    <a:pt x="170193" y="512905"/>
                    <a:pt x="132771" y="509031"/>
                  </a:cubicBezTo>
                  <a:lnTo>
                    <a:pt x="67316" y="498751"/>
                  </a:lnTo>
                  <a:lnTo>
                    <a:pt x="47878" y="454253"/>
                  </a:lnTo>
                  <a:lnTo>
                    <a:pt x="13494" y="325931"/>
                  </a:lnTo>
                  <a:lnTo>
                    <a:pt x="5051" y="298732"/>
                  </a:lnTo>
                  <a:lnTo>
                    <a:pt x="4355" y="291821"/>
                  </a:lnTo>
                  <a:lnTo>
                    <a:pt x="3585" y="288949"/>
                  </a:lnTo>
                  <a:lnTo>
                    <a:pt x="2796" y="276360"/>
                  </a:lnTo>
                  <a:lnTo>
                    <a:pt x="0" y="248625"/>
                  </a:lnTo>
                  <a:cubicBezTo>
                    <a:pt x="0" y="111313"/>
                    <a:pt x="111313" y="0"/>
                    <a:pt x="248625" y="0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80" name="フリーフォーム: 図形 679">
              <a:extLst>
                <a:ext uri="{FF2B5EF4-FFF2-40B4-BE49-F238E27FC236}">
                  <a16:creationId xmlns:a16="http://schemas.microsoft.com/office/drawing/2014/main" id="{5C1C274B-0298-4652-A641-E63E856E281C}"/>
                </a:ext>
              </a:extLst>
            </p:cNvPr>
            <p:cNvSpPr/>
            <p:nvPr/>
          </p:nvSpPr>
          <p:spPr bwMode="auto">
            <a:xfrm>
              <a:off x="1436053" y="2804866"/>
              <a:ext cx="501998" cy="353616"/>
            </a:xfrm>
            <a:custGeom>
              <a:avLst/>
              <a:gdLst>
                <a:gd name="connsiteX0" fmla="*/ 350616 w 501998"/>
                <a:gd name="connsiteY0" fmla="*/ 254426 h 353616"/>
                <a:gd name="connsiteX1" fmla="*/ 338811 w 501998"/>
                <a:gd name="connsiteY1" fmla="*/ 328509 h 353616"/>
                <a:gd name="connsiteX2" fmla="*/ 358297 w 501998"/>
                <a:gd name="connsiteY2" fmla="*/ 327562 h 353616"/>
                <a:gd name="connsiteX3" fmla="*/ 422025 w 501998"/>
                <a:gd name="connsiteY3" fmla="*/ 318028 h 353616"/>
                <a:gd name="connsiteX4" fmla="*/ 433942 w 501998"/>
                <a:gd name="connsiteY4" fmla="*/ 254426 h 353616"/>
                <a:gd name="connsiteX5" fmla="*/ 261369 w 501998"/>
                <a:gd name="connsiteY5" fmla="*/ 254426 h 353616"/>
                <a:gd name="connsiteX6" fmla="*/ 261369 w 501998"/>
                <a:gd name="connsiteY6" fmla="*/ 332272 h 353616"/>
                <a:gd name="connsiteX7" fmla="*/ 317650 w 501998"/>
                <a:gd name="connsiteY7" fmla="*/ 329537 h 353616"/>
                <a:gd name="connsiteX8" fmla="*/ 329619 w 501998"/>
                <a:gd name="connsiteY8" fmla="*/ 254426 h 353616"/>
                <a:gd name="connsiteX9" fmla="*/ 169139 w 501998"/>
                <a:gd name="connsiteY9" fmla="*/ 254426 h 353616"/>
                <a:gd name="connsiteX10" fmla="*/ 181118 w 501998"/>
                <a:gd name="connsiteY10" fmla="*/ 329601 h 353616"/>
                <a:gd name="connsiteX11" fmla="*/ 240632 w 501998"/>
                <a:gd name="connsiteY11" fmla="*/ 332493 h 353616"/>
                <a:gd name="connsiteX12" fmla="*/ 240632 w 501998"/>
                <a:gd name="connsiteY12" fmla="*/ 254426 h 353616"/>
                <a:gd name="connsiteX13" fmla="*/ 64882 w 501998"/>
                <a:gd name="connsiteY13" fmla="*/ 254426 h 353616"/>
                <a:gd name="connsiteX14" fmla="*/ 77258 w 501998"/>
                <a:gd name="connsiteY14" fmla="*/ 318301 h 353616"/>
                <a:gd name="connsiteX15" fmla="*/ 139161 w 501998"/>
                <a:gd name="connsiteY15" fmla="*/ 327562 h 353616"/>
                <a:gd name="connsiteX16" fmla="*/ 159956 w 501998"/>
                <a:gd name="connsiteY16" fmla="*/ 328572 h 353616"/>
                <a:gd name="connsiteX17" fmla="*/ 148140 w 501998"/>
                <a:gd name="connsiteY17" fmla="*/ 254426 h 353616"/>
                <a:gd name="connsiteX18" fmla="*/ 359316 w 501998"/>
                <a:gd name="connsiteY18" fmla="*/ 199838 h 353616"/>
                <a:gd name="connsiteX19" fmla="*/ 353921 w 501998"/>
                <a:gd name="connsiteY19" fmla="*/ 233689 h 353616"/>
                <a:gd name="connsiteX20" fmla="*/ 437827 w 501998"/>
                <a:gd name="connsiteY20" fmla="*/ 233689 h 353616"/>
                <a:gd name="connsiteX21" fmla="*/ 444169 w 501998"/>
                <a:gd name="connsiteY21" fmla="*/ 199838 h 353616"/>
                <a:gd name="connsiteX22" fmla="*/ 261369 w 501998"/>
                <a:gd name="connsiteY22" fmla="*/ 199838 h 353616"/>
                <a:gd name="connsiteX23" fmla="*/ 261369 w 501998"/>
                <a:gd name="connsiteY23" fmla="*/ 233689 h 353616"/>
                <a:gd name="connsiteX24" fmla="*/ 332923 w 501998"/>
                <a:gd name="connsiteY24" fmla="*/ 233689 h 353616"/>
                <a:gd name="connsiteX25" fmla="*/ 338318 w 501998"/>
                <a:gd name="connsiteY25" fmla="*/ 199838 h 353616"/>
                <a:gd name="connsiteX26" fmla="*/ 160440 w 501998"/>
                <a:gd name="connsiteY26" fmla="*/ 199838 h 353616"/>
                <a:gd name="connsiteX27" fmla="*/ 165834 w 501998"/>
                <a:gd name="connsiteY27" fmla="*/ 233689 h 353616"/>
                <a:gd name="connsiteX28" fmla="*/ 240632 w 501998"/>
                <a:gd name="connsiteY28" fmla="*/ 233689 h 353616"/>
                <a:gd name="connsiteX29" fmla="*/ 240632 w 501998"/>
                <a:gd name="connsiteY29" fmla="*/ 199838 h 353616"/>
                <a:gd name="connsiteX30" fmla="*/ 54306 w 501998"/>
                <a:gd name="connsiteY30" fmla="*/ 199838 h 353616"/>
                <a:gd name="connsiteX31" fmla="*/ 60865 w 501998"/>
                <a:gd name="connsiteY31" fmla="*/ 233689 h 353616"/>
                <a:gd name="connsiteX32" fmla="*/ 144836 w 501998"/>
                <a:gd name="connsiteY32" fmla="*/ 233689 h 353616"/>
                <a:gd name="connsiteX33" fmla="*/ 139442 w 501998"/>
                <a:gd name="connsiteY33" fmla="*/ 199838 h 353616"/>
                <a:gd name="connsiteX34" fmla="*/ 248646 w 501998"/>
                <a:gd name="connsiteY34" fmla="*/ 20730 h 353616"/>
                <a:gd name="connsiteX35" fmla="*/ 42687 w 501998"/>
                <a:gd name="connsiteY35" fmla="*/ 38332 h 353616"/>
                <a:gd name="connsiteX36" fmla="*/ 24045 w 501998"/>
                <a:gd name="connsiteY36" fmla="*/ 43652 h 353616"/>
                <a:gd name="connsiteX37" fmla="*/ 50288 w 501998"/>
                <a:gd name="connsiteY37" fmla="*/ 179101 h 353616"/>
                <a:gd name="connsiteX38" fmla="*/ 448055 w 501998"/>
                <a:gd name="connsiteY38" fmla="*/ 179101 h 353616"/>
                <a:gd name="connsiteX39" fmla="*/ 473423 w 501998"/>
                <a:gd name="connsiteY39" fmla="*/ 43702 h 353616"/>
                <a:gd name="connsiteX40" fmla="*/ 454606 w 501998"/>
                <a:gd name="connsiteY40" fmla="*/ 38332 h 353616"/>
                <a:gd name="connsiteX41" fmla="*/ 248646 w 501998"/>
                <a:gd name="connsiteY41" fmla="*/ 20730 h 353616"/>
                <a:gd name="connsiteX42" fmla="*/ 250901 w 501998"/>
                <a:gd name="connsiteY42" fmla="*/ 0 h 353616"/>
                <a:gd name="connsiteX43" fmla="*/ 480978 w 501998"/>
                <a:gd name="connsiteY43" fmla="*/ 19940 h 353616"/>
                <a:gd name="connsiteX44" fmla="*/ 501998 w 501998"/>
                <a:gd name="connsiteY44" fmla="*/ 26024 h 353616"/>
                <a:gd name="connsiteX45" fmla="*/ 444581 w 501998"/>
                <a:gd name="connsiteY45" fmla="*/ 336785 h 353616"/>
                <a:gd name="connsiteX46" fmla="*/ 373391 w 501998"/>
                <a:gd name="connsiteY46" fmla="*/ 347585 h 353616"/>
                <a:gd name="connsiteX47" fmla="*/ 250994 w 501998"/>
                <a:gd name="connsiteY47" fmla="*/ 353616 h 353616"/>
                <a:gd name="connsiteX48" fmla="*/ 128595 w 501998"/>
                <a:gd name="connsiteY48" fmla="*/ 347585 h 353616"/>
                <a:gd name="connsiteX49" fmla="*/ 59444 w 501998"/>
                <a:gd name="connsiteY49" fmla="*/ 337094 h 353616"/>
                <a:gd name="connsiteX50" fmla="*/ 0 w 501998"/>
                <a:gd name="connsiteY50" fmla="*/ 25967 h 353616"/>
                <a:gd name="connsiteX51" fmla="*/ 20824 w 501998"/>
                <a:gd name="connsiteY51" fmla="*/ 19940 h 353616"/>
                <a:gd name="connsiteX52" fmla="*/ 250901 w 501998"/>
                <a:gd name="connsiteY52" fmla="*/ 0 h 35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1998" h="353616">
                  <a:moveTo>
                    <a:pt x="350616" y="254426"/>
                  </a:moveTo>
                  <a:lnTo>
                    <a:pt x="338811" y="328509"/>
                  </a:lnTo>
                  <a:lnTo>
                    <a:pt x="358297" y="327562"/>
                  </a:lnTo>
                  <a:lnTo>
                    <a:pt x="422025" y="318028"/>
                  </a:lnTo>
                  <a:lnTo>
                    <a:pt x="433942" y="254426"/>
                  </a:lnTo>
                  <a:close/>
                  <a:moveTo>
                    <a:pt x="261369" y="254426"/>
                  </a:moveTo>
                  <a:lnTo>
                    <a:pt x="261369" y="332272"/>
                  </a:lnTo>
                  <a:lnTo>
                    <a:pt x="317650" y="329537"/>
                  </a:lnTo>
                  <a:lnTo>
                    <a:pt x="329619" y="254426"/>
                  </a:lnTo>
                  <a:close/>
                  <a:moveTo>
                    <a:pt x="169139" y="254426"/>
                  </a:moveTo>
                  <a:lnTo>
                    <a:pt x="181118" y="329601"/>
                  </a:lnTo>
                  <a:lnTo>
                    <a:pt x="240632" y="332493"/>
                  </a:lnTo>
                  <a:lnTo>
                    <a:pt x="240632" y="254426"/>
                  </a:lnTo>
                  <a:close/>
                  <a:moveTo>
                    <a:pt x="64882" y="254426"/>
                  </a:moveTo>
                  <a:lnTo>
                    <a:pt x="77258" y="318301"/>
                  </a:lnTo>
                  <a:lnTo>
                    <a:pt x="139161" y="327562"/>
                  </a:lnTo>
                  <a:lnTo>
                    <a:pt x="159956" y="328572"/>
                  </a:lnTo>
                  <a:lnTo>
                    <a:pt x="148140" y="254426"/>
                  </a:lnTo>
                  <a:close/>
                  <a:moveTo>
                    <a:pt x="359316" y="199838"/>
                  </a:moveTo>
                  <a:lnTo>
                    <a:pt x="353921" y="233689"/>
                  </a:lnTo>
                  <a:lnTo>
                    <a:pt x="437827" y="233689"/>
                  </a:lnTo>
                  <a:lnTo>
                    <a:pt x="444169" y="199838"/>
                  </a:lnTo>
                  <a:close/>
                  <a:moveTo>
                    <a:pt x="261369" y="199838"/>
                  </a:moveTo>
                  <a:lnTo>
                    <a:pt x="261369" y="233689"/>
                  </a:lnTo>
                  <a:lnTo>
                    <a:pt x="332923" y="233689"/>
                  </a:lnTo>
                  <a:lnTo>
                    <a:pt x="338318" y="199838"/>
                  </a:lnTo>
                  <a:close/>
                  <a:moveTo>
                    <a:pt x="160440" y="199838"/>
                  </a:moveTo>
                  <a:lnTo>
                    <a:pt x="165834" y="233689"/>
                  </a:lnTo>
                  <a:lnTo>
                    <a:pt x="240632" y="233689"/>
                  </a:lnTo>
                  <a:lnTo>
                    <a:pt x="240632" y="199838"/>
                  </a:lnTo>
                  <a:close/>
                  <a:moveTo>
                    <a:pt x="54306" y="199838"/>
                  </a:moveTo>
                  <a:lnTo>
                    <a:pt x="60865" y="233689"/>
                  </a:lnTo>
                  <a:lnTo>
                    <a:pt x="144836" y="233689"/>
                  </a:lnTo>
                  <a:lnTo>
                    <a:pt x="139442" y="199838"/>
                  </a:lnTo>
                  <a:close/>
                  <a:moveTo>
                    <a:pt x="248646" y="20730"/>
                  </a:moveTo>
                  <a:cubicBezTo>
                    <a:pt x="175589" y="20730"/>
                    <a:pt x="105990" y="26997"/>
                    <a:pt x="42687" y="38332"/>
                  </a:cubicBezTo>
                  <a:lnTo>
                    <a:pt x="24045" y="43652"/>
                  </a:lnTo>
                  <a:lnTo>
                    <a:pt x="50288" y="179101"/>
                  </a:lnTo>
                  <a:lnTo>
                    <a:pt x="448055" y="179101"/>
                  </a:lnTo>
                  <a:lnTo>
                    <a:pt x="473423" y="43702"/>
                  </a:lnTo>
                  <a:lnTo>
                    <a:pt x="454606" y="38332"/>
                  </a:lnTo>
                  <a:cubicBezTo>
                    <a:pt x="391302" y="26997"/>
                    <a:pt x="321703" y="20730"/>
                    <a:pt x="248646" y="20730"/>
                  </a:cubicBezTo>
                  <a:close/>
                  <a:moveTo>
                    <a:pt x="250901" y="0"/>
                  </a:moveTo>
                  <a:cubicBezTo>
                    <a:pt x="332513" y="0"/>
                    <a:pt x="410261" y="7100"/>
                    <a:pt x="480978" y="19940"/>
                  </a:cubicBezTo>
                  <a:lnTo>
                    <a:pt x="501998" y="26024"/>
                  </a:lnTo>
                  <a:lnTo>
                    <a:pt x="444581" y="336785"/>
                  </a:lnTo>
                  <a:lnTo>
                    <a:pt x="373391" y="347585"/>
                  </a:lnTo>
                  <a:cubicBezTo>
                    <a:pt x="333856" y="351540"/>
                    <a:pt x="292920" y="353616"/>
                    <a:pt x="250994" y="353616"/>
                  </a:cubicBezTo>
                  <a:cubicBezTo>
                    <a:pt x="209067" y="353616"/>
                    <a:pt x="168131" y="351540"/>
                    <a:pt x="128595" y="347585"/>
                  </a:cubicBezTo>
                  <a:lnTo>
                    <a:pt x="59444" y="337094"/>
                  </a:lnTo>
                  <a:lnTo>
                    <a:pt x="0" y="25967"/>
                  </a:lnTo>
                  <a:lnTo>
                    <a:pt x="20824" y="19940"/>
                  </a:lnTo>
                  <a:cubicBezTo>
                    <a:pt x="91540" y="7100"/>
                    <a:pt x="169289" y="0"/>
                    <a:pt x="25090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81" name="グループ化 680">
            <a:extLst>
              <a:ext uri="{FF2B5EF4-FFF2-40B4-BE49-F238E27FC236}">
                <a16:creationId xmlns:a16="http://schemas.microsoft.com/office/drawing/2014/main" id="{42D2095E-5819-4439-B7C2-D1F124C87C74}"/>
              </a:ext>
            </a:extLst>
          </p:cNvPr>
          <p:cNvGrpSpPr/>
          <p:nvPr/>
        </p:nvGrpSpPr>
        <p:grpSpPr>
          <a:xfrm>
            <a:off x="6345908" y="2637529"/>
            <a:ext cx="615777" cy="887326"/>
            <a:chOff x="2464933" y="2637529"/>
            <a:chExt cx="615777" cy="887326"/>
          </a:xfrm>
        </p:grpSpPr>
        <p:sp>
          <p:nvSpPr>
            <p:cNvPr id="682" name="四角形: 上の 2 つの角を丸める 5">
              <a:extLst>
                <a:ext uri="{FF2B5EF4-FFF2-40B4-BE49-F238E27FC236}">
                  <a16:creationId xmlns:a16="http://schemas.microsoft.com/office/drawing/2014/main" id="{68AAD208-68FE-40FB-85AF-40527C768544}"/>
                </a:ext>
              </a:extLst>
            </p:cNvPr>
            <p:cNvSpPr/>
            <p:nvPr/>
          </p:nvSpPr>
          <p:spPr bwMode="auto">
            <a:xfrm>
              <a:off x="2464933" y="3090869"/>
              <a:ext cx="615777" cy="433986"/>
            </a:xfrm>
            <a:custGeom>
              <a:avLst/>
              <a:gdLst>
                <a:gd name="connsiteX0" fmla="*/ 81949 w 615777"/>
                <a:gd name="connsiteY0" fmla="*/ 0 h 431604"/>
                <a:gd name="connsiteX1" fmla="*/ 533828 w 615777"/>
                <a:gd name="connsiteY1" fmla="*/ 0 h 431604"/>
                <a:gd name="connsiteX2" fmla="*/ 615777 w 615777"/>
                <a:gd name="connsiteY2" fmla="*/ 81949 h 431604"/>
                <a:gd name="connsiteX3" fmla="*/ 615777 w 615777"/>
                <a:gd name="connsiteY3" fmla="*/ 431604 h 431604"/>
                <a:gd name="connsiteX4" fmla="*/ 615777 w 615777"/>
                <a:gd name="connsiteY4" fmla="*/ 431604 h 431604"/>
                <a:gd name="connsiteX5" fmla="*/ 0 w 615777"/>
                <a:gd name="connsiteY5" fmla="*/ 431604 h 431604"/>
                <a:gd name="connsiteX6" fmla="*/ 0 w 615777"/>
                <a:gd name="connsiteY6" fmla="*/ 431604 h 431604"/>
                <a:gd name="connsiteX7" fmla="*/ 0 w 615777"/>
                <a:gd name="connsiteY7" fmla="*/ 81949 h 431604"/>
                <a:gd name="connsiteX8" fmla="*/ 81949 w 615777"/>
                <a:gd name="connsiteY8" fmla="*/ 0 h 431604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615777 w 615777"/>
                <a:gd name="connsiteY4" fmla="*/ 431604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107156 w 615777"/>
                <a:gd name="connsiteY5" fmla="*/ 433985 h 433985"/>
                <a:gd name="connsiteX6" fmla="*/ 0 w 615777"/>
                <a:gd name="connsiteY6" fmla="*/ 81949 h 433985"/>
                <a:gd name="connsiteX7" fmla="*/ 81949 w 615777"/>
                <a:gd name="connsiteY7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6"/>
                <a:gd name="connsiteX1" fmla="*/ 533828 w 615777"/>
                <a:gd name="connsiteY1" fmla="*/ 0 h 433986"/>
                <a:gd name="connsiteX2" fmla="*/ 615777 w 615777"/>
                <a:gd name="connsiteY2" fmla="*/ 81949 h 433986"/>
                <a:gd name="connsiteX3" fmla="*/ 494334 w 615777"/>
                <a:gd name="connsiteY3" fmla="*/ 433986 h 433986"/>
                <a:gd name="connsiteX4" fmla="*/ 107156 w 615777"/>
                <a:gd name="connsiteY4" fmla="*/ 433985 h 433986"/>
                <a:gd name="connsiteX5" fmla="*/ 0 w 615777"/>
                <a:gd name="connsiteY5" fmla="*/ 81949 h 433986"/>
                <a:gd name="connsiteX6" fmla="*/ 81949 w 615777"/>
                <a:gd name="connsiteY6" fmla="*/ 0 h 43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5777" h="433986">
                  <a:moveTo>
                    <a:pt x="81949" y="0"/>
                  </a:moveTo>
                  <a:lnTo>
                    <a:pt x="533828" y="0"/>
                  </a:lnTo>
                  <a:cubicBezTo>
                    <a:pt x="579087" y="0"/>
                    <a:pt x="615777" y="36690"/>
                    <a:pt x="615777" y="81949"/>
                  </a:cubicBezTo>
                  <a:lnTo>
                    <a:pt x="494334" y="433986"/>
                  </a:lnTo>
                  <a:lnTo>
                    <a:pt x="107156" y="433985"/>
                  </a:lnTo>
                  <a:lnTo>
                    <a:pt x="0" y="81949"/>
                  </a:lnTo>
                  <a:cubicBezTo>
                    <a:pt x="0" y="36690"/>
                    <a:pt x="36690" y="0"/>
                    <a:pt x="81949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83" name="二等辺三角形 682">
              <a:extLst>
                <a:ext uri="{FF2B5EF4-FFF2-40B4-BE49-F238E27FC236}">
                  <a16:creationId xmlns:a16="http://schemas.microsoft.com/office/drawing/2014/main" id="{DCBDC85A-AB8C-496E-A8FF-3AF34E464095}"/>
                </a:ext>
              </a:extLst>
            </p:cNvPr>
            <p:cNvSpPr/>
            <p:nvPr/>
          </p:nvSpPr>
          <p:spPr bwMode="auto">
            <a:xfrm rot="10800000">
              <a:off x="2689112" y="3094140"/>
              <a:ext cx="172203" cy="94561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84" name="楕円 683">
              <a:extLst>
                <a:ext uri="{FF2B5EF4-FFF2-40B4-BE49-F238E27FC236}">
                  <a16:creationId xmlns:a16="http://schemas.microsoft.com/office/drawing/2014/main" id="{2B7B90BA-84D5-40EA-AB91-0A41736DCCFF}"/>
                </a:ext>
              </a:extLst>
            </p:cNvPr>
            <p:cNvSpPr/>
            <p:nvPr/>
          </p:nvSpPr>
          <p:spPr bwMode="auto">
            <a:xfrm>
              <a:off x="2555895" y="2674936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5" name="フリーフォーム: 図形 684">
              <a:extLst>
                <a:ext uri="{FF2B5EF4-FFF2-40B4-BE49-F238E27FC236}">
                  <a16:creationId xmlns:a16="http://schemas.microsoft.com/office/drawing/2014/main" id="{2EA359E9-AD7B-4B1E-88BC-43EEA242B6BE}"/>
                </a:ext>
              </a:extLst>
            </p:cNvPr>
            <p:cNvSpPr/>
            <p:nvPr/>
          </p:nvSpPr>
          <p:spPr bwMode="auto">
            <a:xfrm>
              <a:off x="2524196" y="2637529"/>
              <a:ext cx="497390" cy="514940"/>
            </a:xfrm>
            <a:custGeom>
              <a:avLst/>
              <a:gdLst>
                <a:gd name="connsiteX0" fmla="*/ 248567 w 497390"/>
                <a:gd name="connsiteY0" fmla="*/ 207330 h 514940"/>
                <a:gd name="connsiteX1" fmla="*/ 70531 w 497390"/>
                <a:gd name="connsiteY1" fmla="*/ 222760 h 514940"/>
                <a:gd name="connsiteX2" fmla="*/ 54417 w 497390"/>
                <a:gd name="connsiteY2" fmla="*/ 227423 h 514940"/>
                <a:gd name="connsiteX3" fmla="*/ 45383 w 497390"/>
                <a:gd name="connsiteY3" fmla="*/ 270648 h 514940"/>
                <a:gd name="connsiteX4" fmla="*/ 47668 w 497390"/>
                <a:gd name="connsiteY4" fmla="*/ 292551 h 514940"/>
                <a:gd name="connsiteX5" fmla="*/ 48314 w 497390"/>
                <a:gd name="connsiteY5" fmla="*/ 302493 h 514940"/>
                <a:gd name="connsiteX6" fmla="*/ 48943 w 497390"/>
                <a:gd name="connsiteY6" fmla="*/ 304760 h 514940"/>
                <a:gd name="connsiteX7" fmla="*/ 49513 w 497390"/>
                <a:gd name="connsiteY7" fmla="*/ 310219 h 514940"/>
                <a:gd name="connsiteX8" fmla="*/ 56414 w 497390"/>
                <a:gd name="connsiteY8" fmla="*/ 331698 h 514940"/>
                <a:gd name="connsiteX9" fmla="*/ 84524 w 497390"/>
                <a:gd name="connsiteY9" fmla="*/ 433037 h 514940"/>
                <a:gd name="connsiteX10" fmla="*/ 100415 w 497390"/>
                <a:gd name="connsiteY10" fmla="*/ 468178 h 514940"/>
                <a:gd name="connsiteX11" fmla="*/ 153925 w 497390"/>
                <a:gd name="connsiteY11" fmla="*/ 476296 h 514940"/>
                <a:gd name="connsiteX12" fmla="*/ 248638 w 497390"/>
                <a:gd name="connsiteY12" fmla="*/ 480963 h 514940"/>
                <a:gd name="connsiteX13" fmla="*/ 343351 w 497390"/>
                <a:gd name="connsiteY13" fmla="*/ 476296 h 514940"/>
                <a:gd name="connsiteX14" fmla="*/ 398438 w 497390"/>
                <a:gd name="connsiteY14" fmla="*/ 467939 h 514940"/>
                <a:gd name="connsiteX15" fmla="*/ 414221 w 497390"/>
                <a:gd name="connsiteY15" fmla="*/ 433037 h 514940"/>
                <a:gd name="connsiteX16" fmla="*/ 450431 w 497390"/>
                <a:gd name="connsiteY16" fmla="*/ 302493 h 514940"/>
                <a:gd name="connsiteX17" fmla="*/ 451572 w 497390"/>
                <a:gd name="connsiteY17" fmla="*/ 284906 h 514940"/>
                <a:gd name="connsiteX18" fmla="*/ 450668 w 497390"/>
                <a:gd name="connsiteY18" fmla="*/ 282372 h 514940"/>
                <a:gd name="connsiteX19" fmla="*/ 451893 w 497390"/>
                <a:gd name="connsiteY19" fmla="*/ 270648 h 514940"/>
                <a:gd name="connsiteX20" fmla="*/ 442868 w 497390"/>
                <a:gd name="connsiteY20" fmla="*/ 227467 h 514940"/>
                <a:gd name="connsiteX21" fmla="*/ 426602 w 497390"/>
                <a:gd name="connsiteY21" fmla="*/ 222760 h 514940"/>
                <a:gd name="connsiteX22" fmla="*/ 248567 w 497390"/>
                <a:gd name="connsiteY22" fmla="*/ 207330 h 514940"/>
                <a:gd name="connsiteX23" fmla="*/ 248625 w 497390"/>
                <a:gd name="connsiteY23" fmla="*/ 0 h 514940"/>
                <a:gd name="connsiteX24" fmla="*/ 497250 w 497390"/>
                <a:gd name="connsiteY24" fmla="*/ 248625 h 514940"/>
                <a:gd name="connsiteX25" fmla="*/ 495753 w 497390"/>
                <a:gd name="connsiteY25" fmla="*/ 263471 h 514940"/>
                <a:gd name="connsiteX26" fmla="*/ 496858 w 497390"/>
                <a:gd name="connsiteY26" fmla="*/ 266680 h 514940"/>
                <a:gd name="connsiteX27" fmla="*/ 495462 w 497390"/>
                <a:gd name="connsiteY27" fmla="*/ 288949 h 514940"/>
                <a:gd name="connsiteX28" fmla="*/ 451169 w 497390"/>
                <a:gd name="connsiteY28" fmla="*/ 454253 h 514940"/>
                <a:gd name="connsiteX29" fmla="*/ 431863 w 497390"/>
                <a:gd name="connsiteY29" fmla="*/ 498448 h 514940"/>
                <a:gd name="connsiteX30" fmla="*/ 364479 w 497390"/>
                <a:gd name="connsiteY30" fmla="*/ 509031 h 514940"/>
                <a:gd name="connsiteX31" fmla="*/ 248625 w 497390"/>
                <a:gd name="connsiteY31" fmla="*/ 514940 h 514940"/>
                <a:gd name="connsiteX32" fmla="*/ 132771 w 497390"/>
                <a:gd name="connsiteY32" fmla="*/ 509031 h 514940"/>
                <a:gd name="connsiteX33" fmla="*/ 67316 w 497390"/>
                <a:gd name="connsiteY33" fmla="*/ 498751 h 514940"/>
                <a:gd name="connsiteX34" fmla="*/ 47878 w 497390"/>
                <a:gd name="connsiteY34" fmla="*/ 454253 h 514940"/>
                <a:gd name="connsiteX35" fmla="*/ 13494 w 497390"/>
                <a:gd name="connsiteY35" fmla="*/ 325931 h 514940"/>
                <a:gd name="connsiteX36" fmla="*/ 5051 w 497390"/>
                <a:gd name="connsiteY36" fmla="*/ 298732 h 514940"/>
                <a:gd name="connsiteX37" fmla="*/ 4355 w 497390"/>
                <a:gd name="connsiteY37" fmla="*/ 291821 h 514940"/>
                <a:gd name="connsiteX38" fmla="*/ 3585 w 497390"/>
                <a:gd name="connsiteY38" fmla="*/ 288949 h 514940"/>
                <a:gd name="connsiteX39" fmla="*/ 2796 w 497390"/>
                <a:gd name="connsiteY39" fmla="*/ 276360 h 514940"/>
                <a:gd name="connsiteX40" fmla="*/ 0 w 497390"/>
                <a:gd name="connsiteY40" fmla="*/ 248625 h 514940"/>
                <a:gd name="connsiteX41" fmla="*/ 248625 w 497390"/>
                <a:gd name="connsiteY41" fmla="*/ 0 h 51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97390" h="514940">
                  <a:moveTo>
                    <a:pt x="248567" y="207330"/>
                  </a:moveTo>
                  <a:cubicBezTo>
                    <a:pt x="185414" y="207330"/>
                    <a:pt x="125251" y="212824"/>
                    <a:pt x="70531" y="222760"/>
                  </a:cubicBezTo>
                  <a:lnTo>
                    <a:pt x="54417" y="227423"/>
                  </a:lnTo>
                  <a:lnTo>
                    <a:pt x="45383" y="270648"/>
                  </a:lnTo>
                  <a:lnTo>
                    <a:pt x="47668" y="292551"/>
                  </a:lnTo>
                  <a:lnTo>
                    <a:pt x="48314" y="302493"/>
                  </a:lnTo>
                  <a:lnTo>
                    <a:pt x="48943" y="304760"/>
                  </a:lnTo>
                  <a:lnTo>
                    <a:pt x="49513" y="310219"/>
                  </a:lnTo>
                  <a:lnTo>
                    <a:pt x="56414" y="331698"/>
                  </a:lnTo>
                  <a:lnTo>
                    <a:pt x="84524" y="433037"/>
                  </a:lnTo>
                  <a:lnTo>
                    <a:pt x="100415" y="468178"/>
                  </a:lnTo>
                  <a:lnTo>
                    <a:pt x="153925" y="476296"/>
                  </a:lnTo>
                  <a:cubicBezTo>
                    <a:pt x="184518" y="479356"/>
                    <a:pt x="216194" y="480963"/>
                    <a:pt x="248638" y="480963"/>
                  </a:cubicBezTo>
                  <a:cubicBezTo>
                    <a:pt x="281081" y="480963"/>
                    <a:pt x="312757" y="479356"/>
                    <a:pt x="343351" y="476296"/>
                  </a:cubicBezTo>
                  <a:lnTo>
                    <a:pt x="398438" y="467939"/>
                  </a:lnTo>
                  <a:lnTo>
                    <a:pt x="414221" y="433037"/>
                  </a:lnTo>
                  <a:lnTo>
                    <a:pt x="450431" y="302493"/>
                  </a:lnTo>
                  <a:cubicBezTo>
                    <a:pt x="452072" y="296575"/>
                    <a:pt x="452395" y="290615"/>
                    <a:pt x="451572" y="284906"/>
                  </a:cubicBezTo>
                  <a:lnTo>
                    <a:pt x="450668" y="282372"/>
                  </a:lnTo>
                  <a:lnTo>
                    <a:pt x="451893" y="270648"/>
                  </a:lnTo>
                  <a:lnTo>
                    <a:pt x="442868" y="227467"/>
                  </a:lnTo>
                  <a:lnTo>
                    <a:pt x="426602" y="222760"/>
                  </a:lnTo>
                  <a:cubicBezTo>
                    <a:pt x="371881" y="212824"/>
                    <a:pt x="311718" y="207330"/>
                    <a:pt x="248567" y="207330"/>
                  </a:cubicBezTo>
                  <a:close/>
                  <a:moveTo>
                    <a:pt x="248625" y="0"/>
                  </a:moveTo>
                  <a:cubicBezTo>
                    <a:pt x="385937" y="0"/>
                    <a:pt x="497250" y="111313"/>
                    <a:pt x="497250" y="248625"/>
                  </a:cubicBezTo>
                  <a:lnTo>
                    <a:pt x="495753" y="263471"/>
                  </a:lnTo>
                  <a:lnTo>
                    <a:pt x="496858" y="266680"/>
                  </a:lnTo>
                  <a:cubicBezTo>
                    <a:pt x="497864" y="273909"/>
                    <a:pt x="497470" y="281455"/>
                    <a:pt x="495462" y="288949"/>
                  </a:cubicBezTo>
                  <a:lnTo>
                    <a:pt x="451169" y="454253"/>
                  </a:lnTo>
                  <a:lnTo>
                    <a:pt x="431863" y="498448"/>
                  </a:lnTo>
                  <a:lnTo>
                    <a:pt x="364479" y="509031"/>
                  </a:lnTo>
                  <a:cubicBezTo>
                    <a:pt x="327057" y="512905"/>
                    <a:pt x="288311" y="514940"/>
                    <a:pt x="248625" y="514940"/>
                  </a:cubicBezTo>
                  <a:cubicBezTo>
                    <a:pt x="208939" y="514940"/>
                    <a:pt x="170193" y="512905"/>
                    <a:pt x="132771" y="509031"/>
                  </a:cubicBezTo>
                  <a:lnTo>
                    <a:pt x="67316" y="498751"/>
                  </a:lnTo>
                  <a:lnTo>
                    <a:pt x="47878" y="454253"/>
                  </a:lnTo>
                  <a:lnTo>
                    <a:pt x="13494" y="325931"/>
                  </a:lnTo>
                  <a:lnTo>
                    <a:pt x="5051" y="298732"/>
                  </a:lnTo>
                  <a:lnTo>
                    <a:pt x="4355" y="291821"/>
                  </a:lnTo>
                  <a:lnTo>
                    <a:pt x="3585" y="288949"/>
                  </a:lnTo>
                  <a:lnTo>
                    <a:pt x="2796" y="276360"/>
                  </a:lnTo>
                  <a:lnTo>
                    <a:pt x="0" y="248625"/>
                  </a:lnTo>
                  <a:cubicBezTo>
                    <a:pt x="0" y="111313"/>
                    <a:pt x="111313" y="0"/>
                    <a:pt x="248625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86" name="フリーフォーム: 図形 685">
              <a:extLst>
                <a:ext uri="{FF2B5EF4-FFF2-40B4-BE49-F238E27FC236}">
                  <a16:creationId xmlns:a16="http://schemas.microsoft.com/office/drawing/2014/main" id="{D2D074C6-DB40-4EC5-8DD3-7F4AD00A67F0}"/>
                </a:ext>
              </a:extLst>
            </p:cNvPr>
            <p:cNvSpPr/>
            <p:nvPr/>
          </p:nvSpPr>
          <p:spPr bwMode="auto">
            <a:xfrm>
              <a:off x="2521828" y="2804866"/>
              <a:ext cx="501998" cy="353616"/>
            </a:xfrm>
            <a:custGeom>
              <a:avLst/>
              <a:gdLst>
                <a:gd name="connsiteX0" fmla="*/ 350616 w 501998"/>
                <a:gd name="connsiteY0" fmla="*/ 254426 h 353616"/>
                <a:gd name="connsiteX1" fmla="*/ 338811 w 501998"/>
                <a:gd name="connsiteY1" fmla="*/ 328509 h 353616"/>
                <a:gd name="connsiteX2" fmla="*/ 358297 w 501998"/>
                <a:gd name="connsiteY2" fmla="*/ 327562 h 353616"/>
                <a:gd name="connsiteX3" fmla="*/ 422025 w 501998"/>
                <a:gd name="connsiteY3" fmla="*/ 318028 h 353616"/>
                <a:gd name="connsiteX4" fmla="*/ 433942 w 501998"/>
                <a:gd name="connsiteY4" fmla="*/ 254426 h 353616"/>
                <a:gd name="connsiteX5" fmla="*/ 261369 w 501998"/>
                <a:gd name="connsiteY5" fmla="*/ 254426 h 353616"/>
                <a:gd name="connsiteX6" fmla="*/ 261369 w 501998"/>
                <a:gd name="connsiteY6" fmla="*/ 332272 h 353616"/>
                <a:gd name="connsiteX7" fmla="*/ 317650 w 501998"/>
                <a:gd name="connsiteY7" fmla="*/ 329537 h 353616"/>
                <a:gd name="connsiteX8" fmla="*/ 329619 w 501998"/>
                <a:gd name="connsiteY8" fmla="*/ 254426 h 353616"/>
                <a:gd name="connsiteX9" fmla="*/ 169139 w 501998"/>
                <a:gd name="connsiteY9" fmla="*/ 254426 h 353616"/>
                <a:gd name="connsiteX10" fmla="*/ 181118 w 501998"/>
                <a:gd name="connsiteY10" fmla="*/ 329601 h 353616"/>
                <a:gd name="connsiteX11" fmla="*/ 240632 w 501998"/>
                <a:gd name="connsiteY11" fmla="*/ 332493 h 353616"/>
                <a:gd name="connsiteX12" fmla="*/ 240632 w 501998"/>
                <a:gd name="connsiteY12" fmla="*/ 254426 h 353616"/>
                <a:gd name="connsiteX13" fmla="*/ 64882 w 501998"/>
                <a:gd name="connsiteY13" fmla="*/ 254426 h 353616"/>
                <a:gd name="connsiteX14" fmla="*/ 77258 w 501998"/>
                <a:gd name="connsiteY14" fmla="*/ 318301 h 353616"/>
                <a:gd name="connsiteX15" fmla="*/ 139161 w 501998"/>
                <a:gd name="connsiteY15" fmla="*/ 327562 h 353616"/>
                <a:gd name="connsiteX16" fmla="*/ 159956 w 501998"/>
                <a:gd name="connsiteY16" fmla="*/ 328572 h 353616"/>
                <a:gd name="connsiteX17" fmla="*/ 148140 w 501998"/>
                <a:gd name="connsiteY17" fmla="*/ 254426 h 353616"/>
                <a:gd name="connsiteX18" fmla="*/ 359316 w 501998"/>
                <a:gd name="connsiteY18" fmla="*/ 199838 h 353616"/>
                <a:gd name="connsiteX19" fmla="*/ 353921 w 501998"/>
                <a:gd name="connsiteY19" fmla="*/ 233689 h 353616"/>
                <a:gd name="connsiteX20" fmla="*/ 437827 w 501998"/>
                <a:gd name="connsiteY20" fmla="*/ 233689 h 353616"/>
                <a:gd name="connsiteX21" fmla="*/ 444169 w 501998"/>
                <a:gd name="connsiteY21" fmla="*/ 199838 h 353616"/>
                <a:gd name="connsiteX22" fmla="*/ 261369 w 501998"/>
                <a:gd name="connsiteY22" fmla="*/ 199838 h 353616"/>
                <a:gd name="connsiteX23" fmla="*/ 261369 w 501998"/>
                <a:gd name="connsiteY23" fmla="*/ 233689 h 353616"/>
                <a:gd name="connsiteX24" fmla="*/ 332923 w 501998"/>
                <a:gd name="connsiteY24" fmla="*/ 233689 h 353616"/>
                <a:gd name="connsiteX25" fmla="*/ 338318 w 501998"/>
                <a:gd name="connsiteY25" fmla="*/ 199838 h 353616"/>
                <a:gd name="connsiteX26" fmla="*/ 160440 w 501998"/>
                <a:gd name="connsiteY26" fmla="*/ 199838 h 353616"/>
                <a:gd name="connsiteX27" fmla="*/ 165834 w 501998"/>
                <a:gd name="connsiteY27" fmla="*/ 233689 h 353616"/>
                <a:gd name="connsiteX28" fmla="*/ 240632 w 501998"/>
                <a:gd name="connsiteY28" fmla="*/ 233689 h 353616"/>
                <a:gd name="connsiteX29" fmla="*/ 240632 w 501998"/>
                <a:gd name="connsiteY29" fmla="*/ 199838 h 353616"/>
                <a:gd name="connsiteX30" fmla="*/ 54306 w 501998"/>
                <a:gd name="connsiteY30" fmla="*/ 199838 h 353616"/>
                <a:gd name="connsiteX31" fmla="*/ 60865 w 501998"/>
                <a:gd name="connsiteY31" fmla="*/ 233689 h 353616"/>
                <a:gd name="connsiteX32" fmla="*/ 144836 w 501998"/>
                <a:gd name="connsiteY32" fmla="*/ 233689 h 353616"/>
                <a:gd name="connsiteX33" fmla="*/ 139442 w 501998"/>
                <a:gd name="connsiteY33" fmla="*/ 199838 h 353616"/>
                <a:gd name="connsiteX34" fmla="*/ 248646 w 501998"/>
                <a:gd name="connsiteY34" fmla="*/ 20730 h 353616"/>
                <a:gd name="connsiteX35" fmla="*/ 42687 w 501998"/>
                <a:gd name="connsiteY35" fmla="*/ 38332 h 353616"/>
                <a:gd name="connsiteX36" fmla="*/ 24045 w 501998"/>
                <a:gd name="connsiteY36" fmla="*/ 43652 h 353616"/>
                <a:gd name="connsiteX37" fmla="*/ 50288 w 501998"/>
                <a:gd name="connsiteY37" fmla="*/ 179101 h 353616"/>
                <a:gd name="connsiteX38" fmla="*/ 448055 w 501998"/>
                <a:gd name="connsiteY38" fmla="*/ 179101 h 353616"/>
                <a:gd name="connsiteX39" fmla="*/ 473423 w 501998"/>
                <a:gd name="connsiteY39" fmla="*/ 43702 h 353616"/>
                <a:gd name="connsiteX40" fmla="*/ 454606 w 501998"/>
                <a:gd name="connsiteY40" fmla="*/ 38332 h 353616"/>
                <a:gd name="connsiteX41" fmla="*/ 248646 w 501998"/>
                <a:gd name="connsiteY41" fmla="*/ 20730 h 353616"/>
                <a:gd name="connsiteX42" fmla="*/ 250901 w 501998"/>
                <a:gd name="connsiteY42" fmla="*/ 0 h 353616"/>
                <a:gd name="connsiteX43" fmla="*/ 480978 w 501998"/>
                <a:gd name="connsiteY43" fmla="*/ 19940 h 353616"/>
                <a:gd name="connsiteX44" fmla="*/ 501998 w 501998"/>
                <a:gd name="connsiteY44" fmla="*/ 26024 h 353616"/>
                <a:gd name="connsiteX45" fmla="*/ 444581 w 501998"/>
                <a:gd name="connsiteY45" fmla="*/ 336785 h 353616"/>
                <a:gd name="connsiteX46" fmla="*/ 373391 w 501998"/>
                <a:gd name="connsiteY46" fmla="*/ 347585 h 353616"/>
                <a:gd name="connsiteX47" fmla="*/ 250994 w 501998"/>
                <a:gd name="connsiteY47" fmla="*/ 353616 h 353616"/>
                <a:gd name="connsiteX48" fmla="*/ 128595 w 501998"/>
                <a:gd name="connsiteY48" fmla="*/ 347585 h 353616"/>
                <a:gd name="connsiteX49" fmla="*/ 59444 w 501998"/>
                <a:gd name="connsiteY49" fmla="*/ 337094 h 353616"/>
                <a:gd name="connsiteX50" fmla="*/ 0 w 501998"/>
                <a:gd name="connsiteY50" fmla="*/ 25967 h 353616"/>
                <a:gd name="connsiteX51" fmla="*/ 20824 w 501998"/>
                <a:gd name="connsiteY51" fmla="*/ 19940 h 353616"/>
                <a:gd name="connsiteX52" fmla="*/ 250901 w 501998"/>
                <a:gd name="connsiteY52" fmla="*/ 0 h 35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1998" h="353616">
                  <a:moveTo>
                    <a:pt x="350616" y="254426"/>
                  </a:moveTo>
                  <a:lnTo>
                    <a:pt x="338811" y="328509"/>
                  </a:lnTo>
                  <a:lnTo>
                    <a:pt x="358297" y="327562"/>
                  </a:lnTo>
                  <a:lnTo>
                    <a:pt x="422025" y="318028"/>
                  </a:lnTo>
                  <a:lnTo>
                    <a:pt x="433942" y="254426"/>
                  </a:lnTo>
                  <a:close/>
                  <a:moveTo>
                    <a:pt x="261369" y="254426"/>
                  </a:moveTo>
                  <a:lnTo>
                    <a:pt x="261369" y="332272"/>
                  </a:lnTo>
                  <a:lnTo>
                    <a:pt x="317650" y="329537"/>
                  </a:lnTo>
                  <a:lnTo>
                    <a:pt x="329619" y="254426"/>
                  </a:lnTo>
                  <a:close/>
                  <a:moveTo>
                    <a:pt x="169139" y="254426"/>
                  </a:moveTo>
                  <a:lnTo>
                    <a:pt x="181118" y="329601"/>
                  </a:lnTo>
                  <a:lnTo>
                    <a:pt x="240632" y="332493"/>
                  </a:lnTo>
                  <a:lnTo>
                    <a:pt x="240632" y="254426"/>
                  </a:lnTo>
                  <a:close/>
                  <a:moveTo>
                    <a:pt x="64882" y="254426"/>
                  </a:moveTo>
                  <a:lnTo>
                    <a:pt x="77258" y="318301"/>
                  </a:lnTo>
                  <a:lnTo>
                    <a:pt x="139161" y="327562"/>
                  </a:lnTo>
                  <a:lnTo>
                    <a:pt x="159956" y="328572"/>
                  </a:lnTo>
                  <a:lnTo>
                    <a:pt x="148140" y="254426"/>
                  </a:lnTo>
                  <a:close/>
                  <a:moveTo>
                    <a:pt x="359316" y="199838"/>
                  </a:moveTo>
                  <a:lnTo>
                    <a:pt x="353921" y="233689"/>
                  </a:lnTo>
                  <a:lnTo>
                    <a:pt x="437827" y="233689"/>
                  </a:lnTo>
                  <a:lnTo>
                    <a:pt x="444169" y="199838"/>
                  </a:lnTo>
                  <a:close/>
                  <a:moveTo>
                    <a:pt x="261369" y="199838"/>
                  </a:moveTo>
                  <a:lnTo>
                    <a:pt x="261369" y="233689"/>
                  </a:lnTo>
                  <a:lnTo>
                    <a:pt x="332923" y="233689"/>
                  </a:lnTo>
                  <a:lnTo>
                    <a:pt x="338318" y="199838"/>
                  </a:lnTo>
                  <a:close/>
                  <a:moveTo>
                    <a:pt x="160440" y="199838"/>
                  </a:moveTo>
                  <a:lnTo>
                    <a:pt x="165834" y="233689"/>
                  </a:lnTo>
                  <a:lnTo>
                    <a:pt x="240632" y="233689"/>
                  </a:lnTo>
                  <a:lnTo>
                    <a:pt x="240632" y="199838"/>
                  </a:lnTo>
                  <a:close/>
                  <a:moveTo>
                    <a:pt x="54306" y="199838"/>
                  </a:moveTo>
                  <a:lnTo>
                    <a:pt x="60865" y="233689"/>
                  </a:lnTo>
                  <a:lnTo>
                    <a:pt x="144836" y="233689"/>
                  </a:lnTo>
                  <a:lnTo>
                    <a:pt x="139442" y="199838"/>
                  </a:lnTo>
                  <a:close/>
                  <a:moveTo>
                    <a:pt x="248646" y="20730"/>
                  </a:moveTo>
                  <a:cubicBezTo>
                    <a:pt x="175589" y="20730"/>
                    <a:pt x="105990" y="26997"/>
                    <a:pt x="42687" y="38332"/>
                  </a:cubicBezTo>
                  <a:lnTo>
                    <a:pt x="24045" y="43652"/>
                  </a:lnTo>
                  <a:lnTo>
                    <a:pt x="50288" y="179101"/>
                  </a:lnTo>
                  <a:lnTo>
                    <a:pt x="448055" y="179101"/>
                  </a:lnTo>
                  <a:lnTo>
                    <a:pt x="473423" y="43702"/>
                  </a:lnTo>
                  <a:lnTo>
                    <a:pt x="454606" y="38332"/>
                  </a:lnTo>
                  <a:cubicBezTo>
                    <a:pt x="391302" y="26997"/>
                    <a:pt x="321703" y="20730"/>
                    <a:pt x="248646" y="20730"/>
                  </a:cubicBezTo>
                  <a:close/>
                  <a:moveTo>
                    <a:pt x="250901" y="0"/>
                  </a:moveTo>
                  <a:cubicBezTo>
                    <a:pt x="332513" y="0"/>
                    <a:pt x="410261" y="7100"/>
                    <a:pt x="480978" y="19940"/>
                  </a:cubicBezTo>
                  <a:lnTo>
                    <a:pt x="501998" y="26024"/>
                  </a:lnTo>
                  <a:lnTo>
                    <a:pt x="444581" y="336785"/>
                  </a:lnTo>
                  <a:lnTo>
                    <a:pt x="373391" y="347585"/>
                  </a:lnTo>
                  <a:cubicBezTo>
                    <a:pt x="333856" y="351540"/>
                    <a:pt x="292920" y="353616"/>
                    <a:pt x="250994" y="353616"/>
                  </a:cubicBezTo>
                  <a:cubicBezTo>
                    <a:pt x="209067" y="353616"/>
                    <a:pt x="168131" y="351540"/>
                    <a:pt x="128595" y="347585"/>
                  </a:cubicBezTo>
                  <a:lnTo>
                    <a:pt x="59444" y="337094"/>
                  </a:lnTo>
                  <a:lnTo>
                    <a:pt x="0" y="25967"/>
                  </a:lnTo>
                  <a:lnTo>
                    <a:pt x="20824" y="19940"/>
                  </a:lnTo>
                  <a:cubicBezTo>
                    <a:pt x="91540" y="7100"/>
                    <a:pt x="169289" y="0"/>
                    <a:pt x="25090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87" name="グループ化 686">
            <a:extLst>
              <a:ext uri="{FF2B5EF4-FFF2-40B4-BE49-F238E27FC236}">
                <a16:creationId xmlns:a16="http://schemas.microsoft.com/office/drawing/2014/main" id="{D52D0518-0A45-4860-89C5-F2170772568C}"/>
              </a:ext>
            </a:extLst>
          </p:cNvPr>
          <p:cNvGrpSpPr/>
          <p:nvPr/>
        </p:nvGrpSpPr>
        <p:grpSpPr>
          <a:xfrm>
            <a:off x="7120990" y="2637529"/>
            <a:ext cx="749403" cy="887326"/>
            <a:chOff x="3240015" y="2637529"/>
            <a:chExt cx="749403" cy="887326"/>
          </a:xfrm>
        </p:grpSpPr>
        <p:sp>
          <p:nvSpPr>
            <p:cNvPr id="688" name="四角形: 上の 2 つの角を丸める 5">
              <a:extLst>
                <a:ext uri="{FF2B5EF4-FFF2-40B4-BE49-F238E27FC236}">
                  <a16:creationId xmlns:a16="http://schemas.microsoft.com/office/drawing/2014/main" id="{D4E9DFA1-7736-4064-9CAE-1E9AAB2EAD01}"/>
                </a:ext>
              </a:extLst>
            </p:cNvPr>
            <p:cNvSpPr/>
            <p:nvPr/>
          </p:nvSpPr>
          <p:spPr bwMode="auto">
            <a:xfrm>
              <a:off x="3302848" y="3090869"/>
              <a:ext cx="615777" cy="433986"/>
            </a:xfrm>
            <a:custGeom>
              <a:avLst/>
              <a:gdLst>
                <a:gd name="connsiteX0" fmla="*/ 81949 w 615777"/>
                <a:gd name="connsiteY0" fmla="*/ 0 h 431604"/>
                <a:gd name="connsiteX1" fmla="*/ 533828 w 615777"/>
                <a:gd name="connsiteY1" fmla="*/ 0 h 431604"/>
                <a:gd name="connsiteX2" fmla="*/ 615777 w 615777"/>
                <a:gd name="connsiteY2" fmla="*/ 81949 h 431604"/>
                <a:gd name="connsiteX3" fmla="*/ 615777 w 615777"/>
                <a:gd name="connsiteY3" fmla="*/ 431604 h 431604"/>
                <a:gd name="connsiteX4" fmla="*/ 615777 w 615777"/>
                <a:gd name="connsiteY4" fmla="*/ 431604 h 431604"/>
                <a:gd name="connsiteX5" fmla="*/ 0 w 615777"/>
                <a:gd name="connsiteY5" fmla="*/ 431604 h 431604"/>
                <a:gd name="connsiteX6" fmla="*/ 0 w 615777"/>
                <a:gd name="connsiteY6" fmla="*/ 431604 h 431604"/>
                <a:gd name="connsiteX7" fmla="*/ 0 w 615777"/>
                <a:gd name="connsiteY7" fmla="*/ 81949 h 431604"/>
                <a:gd name="connsiteX8" fmla="*/ 81949 w 615777"/>
                <a:gd name="connsiteY8" fmla="*/ 0 h 431604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615777 w 615777"/>
                <a:gd name="connsiteY4" fmla="*/ 431604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107156 w 615777"/>
                <a:gd name="connsiteY5" fmla="*/ 433985 h 433985"/>
                <a:gd name="connsiteX6" fmla="*/ 0 w 615777"/>
                <a:gd name="connsiteY6" fmla="*/ 81949 h 433985"/>
                <a:gd name="connsiteX7" fmla="*/ 81949 w 615777"/>
                <a:gd name="connsiteY7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6"/>
                <a:gd name="connsiteX1" fmla="*/ 533828 w 615777"/>
                <a:gd name="connsiteY1" fmla="*/ 0 h 433986"/>
                <a:gd name="connsiteX2" fmla="*/ 615777 w 615777"/>
                <a:gd name="connsiteY2" fmla="*/ 81949 h 433986"/>
                <a:gd name="connsiteX3" fmla="*/ 494334 w 615777"/>
                <a:gd name="connsiteY3" fmla="*/ 433986 h 433986"/>
                <a:gd name="connsiteX4" fmla="*/ 107156 w 615777"/>
                <a:gd name="connsiteY4" fmla="*/ 433985 h 433986"/>
                <a:gd name="connsiteX5" fmla="*/ 0 w 615777"/>
                <a:gd name="connsiteY5" fmla="*/ 81949 h 433986"/>
                <a:gd name="connsiteX6" fmla="*/ 81949 w 615777"/>
                <a:gd name="connsiteY6" fmla="*/ 0 h 43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5777" h="433986">
                  <a:moveTo>
                    <a:pt x="81949" y="0"/>
                  </a:moveTo>
                  <a:lnTo>
                    <a:pt x="533828" y="0"/>
                  </a:lnTo>
                  <a:cubicBezTo>
                    <a:pt x="579087" y="0"/>
                    <a:pt x="615777" y="36690"/>
                    <a:pt x="615777" y="81949"/>
                  </a:cubicBezTo>
                  <a:lnTo>
                    <a:pt x="494334" y="433986"/>
                  </a:lnTo>
                  <a:lnTo>
                    <a:pt x="107156" y="433985"/>
                  </a:lnTo>
                  <a:lnTo>
                    <a:pt x="0" y="81949"/>
                  </a:lnTo>
                  <a:cubicBezTo>
                    <a:pt x="0" y="36690"/>
                    <a:pt x="36690" y="0"/>
                    <a:pt x="81949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89" name="楕円 688">
              <a:extLst>
                <a:ext uri="{FF2B5EF4-FFF2-40B4-BE49-F238E27FC236}">
                  <a16:creationId xmlns:a16="http://schemas.microsoft.com/office/drawing/2014/main" id="{4BBABDE7-8360-4D94-8E17-A758187EA82F}"/>
                </a:ext>
              </a:extLst>
            </p:cNvPr>
            <p:cNvSpPr/>
            <p:nvPr/>
          </p:nvSpPr>
          <p:spPr bwMode="auto">
            <a:xfrm>
              <a:off x="3677164" y="3048921"/>
              <a:ext cx="312254" cy="139780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90" name="楕円 689">
              <a:extLst>
                <a:ext uri="{FF2B5EF4-FFF2-40B4-BE49-F238E27FC236}">
                  <a16:creationId xmlns:a16="http://schemas.microsoft.com/office/drawing/2014/main" id="{B80C3CCC-DADB-47D5-A501-C646E92BE08E}"/>
                </a:ext>
              </a:extLst>
            </p:cNvPr>
            <p:cNvSpPr/>
            <p:nvPr/>
          </p:nvSpPr>
          <p:spPr bwMode="auto">
            <a:xfrm>
              <a:off x="3240015" y="3048921"/>
              <a:ext cx="312254" cy="139780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91" name="二等辺三角形 690">
              <a:extLst>
                <a:ext uri="{FF2B5EF4-FFF2-40B4-BE49-F238E27FC236}">
                  <a16:creationId xmlns:a16="http://schemas.microsoft.com/office/drawing/2014/main" id="{1C8D76F3-1C61-48F3-935E-F47E7F955DED}"/>
                </a:ext>
              </a:extLst>
            </p:cNvPr>
            <p:cNvSpPr/>
            <p:nvPr/>
          </p:nvSpPr>
          <p:spPr bwMode="auto">
            <a:xfrm rot="10800000">
              <a:off x="3527027" y="3094140"/>
              <a:ext cx="172203" cy="94561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92" name="楕円 691">
              <a:extLst>
                <a:ext uri="{FF2B5EF4-FFF2-40B4-BE49-F238E27FC236}">
                  <a16:creationId xmlns:a16="http://schemas.microsoft.com/office/drawing/2014/main" id="{317A2D8C-571C-4EA6-A02C-EFE1477BD85D}"/>
                </a:ext>
              </a:extLst>
            </p:cNvPr>
            <p:cNvSpPr/>
            <p:nvPr/>
          </p:nvSpPr>
          <p:spPr bwMode="auto">
            <a:xfrm>
              <a:off x="3393810" y="2674936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3" name="フリーフォーム: 図形 692">
              <a:extLst>
                <a:ext uri="{FF2B5EF4-FFF2-40B4-BE49-F238E27FC236}">
                  <a16:creationId xmlns:a16="http://schemas.microsoft.com/office/drawing/2014/main" id="{F3596A52-5E99-4C23-B9AD-40B9C99489D2}"/>
                </a:ext>
              </a:extLst>
            </p:cNvPr>
            <p:cNvSpPr/>
            <p:nvPr/>
          </p:nvSpPr>
          <p:spPr bwMode="auto">
            <a:xfrm>
              <a:off x="3362111" y="2637529"/>
              <a:ext cx="497390" cy="514940"/>
            </a:xfrm>
            <a:custGeom>
              <a:avLst/>
              <a:gdLst>
                <a:gd name="connsiteX0" fmla="*/ 248567 w 497390"/>
                <a:gd name="connsiteY0" fmla="*/ 207330 h 514940"/>
                <a:gd name="connsiteX1" fmla="*/ 70531 w 497390"/>
                <a:gd name="connsiteY1" fmla="*/ 222760 h 514940"/>
                <a:gd name="connsiteX2" fmla="*/ 54417 w 497390"/>
                <a:gd name="connsiteY2" fmla="*/ 227423 h 514940"/>
                <a:gd name="connsiteX3" fmla="*/ 45383 w 497390"/>
                <a:gd name="connsiteY3" fmla="*/ 270648 h 514940"/>
                <a:gd name="connsiteX4" fmla="*/ 47668 w 497390"/>
                <a:gd name="connsiteY4" fmla="*/ 292551 h 514940"/>
                <a:gd name="connsiteX5" fmla="*/ 48314 w 497390"/>
                <a:gd name="connsiteY5" fmla="*/ 302493 h 514940"/>
                <a:gd name="connsiteX6" fmla="*/ 48943 w 497390"/>
                <a:gd name="connsiteY6" fmla="*/ 304760 h 514940"/>
                <a:gd name="connsiteX7" fmla="*/ 49513 w 497390"/>
                <a:gd name="connsiteY7" fmla="*/ 310219 h 514940"/>
                <a:gd name="connsiteX8" fmla="*/ 56414 w 497390"/>
                <a:gd name="connsiteY8" fmla="*/ 331698 h 514940"/>
                <a:gd name="connsiteX9" fmla="*/ 84524 w 497390"/>
                <a:gd name="connsiteY9" fmla="*/ 433037 h 514940"/>
                <a:gd name="connsiteX10" fmla="*/ 100415 w 497390"/>
                <a:gd name="connsiteY10" fmla="*/ 468178 h 514940"/>
                <a:gd name="connsiteX11" fmla="*/ 153925 w 497390"/>
                <a:gd name="connsiteY11" fmla="*/ 476296 h 514940"/>
                <a:gd name="connsiteX12" fmla="*/ 248638 w 497390"/>
                <a:gd name="connsiteY12" fmla="*/ 480963 h 514940"/>
                <a:gd name="connsiteX13" fmla="*/ 343351 w 497390"/>
                <a:gd name="connsiteY13" fmla="*/ 476296 h 514940"/>
                <a:gd name="connsiteX14" fmla="*/ 398438 w 497390"/>
                <a:gd name="connsiteY14" fmla="*/ 467939 h 514940"/>
                <a:gd name="connsiteX15" fmla="*/ 414221 w 497390"/>
                <a:gd name="connsiteY15" fmla="*/ 433037 h 514940"/>
                <a:gd name="connsiteX16" fmla="*/ 450431 w 497390"/>
                <a:gd name="connsiteY16" fmla="*/ 302493 h 514940"/>
                <a:gd name="connsiteX17" fmla="*/ 451572 w 497390"/>
                <a:gd name="connsiteY17" fmla="*/ 284906 h 514940"/>
                <a:gd name="connsiteX18" fmla="*/ 450668 w 497390"/>
                <a:gd name="connsiteY18" fmla="*/ 282372 h 514940"/>
                <a:gd name="connsiteX19" fmla="*/ 451893 w 497390"/>
                <a:gd name="connsiteY19" fmla="*/ 270648 h 514940"/>
                <a:gd name="connsiteX20" fmla="*/ 442868 w 497390"/>
                <a:gd name="connsiteY20" fmla="*/ 227467 h 514940"/>
                <a:gd name="connsiteX21" fmla="*/ 426602 w 497390"/>
                <a:gd name="connsiteY21" fmla="*/ 222760 h 514940"/>
                <a:gd name="connsiteX22" fmla="*/ 248567 w 497390"/>
                <a:gd name="connsiteY22" fmla="*/ 207330 h 514940"/>
                <a:gd name="connsiteX23" fmla="*/ 248625 w 497390"/>
                <a:gd name="connsiteY23" fmla="*/ 0 h 514940"/>
                <a:gd name="connsiteX24" fmla="*/ 497250 w 497390"/>
                <a:gd name="connsiteY24" fmla="*/ 248625 h 514940"/>
                <a:gd name="connsiteX25" fmla="*/ 495753 w 497390"/>
                <a:gd name="connsiteY25" fmla="*/ 263471 h 514940"/>
                <a:gd name="connsiteX26" fmla="*/ 496858 w 497390"/>
                <a:gd name="connsiteY26" fmla="*/ 266680 h 514940"/>
                <a:gd name="connsiteX27" fmla="*/ 495462 w 497390"/>
                <a:gd name="connsiteY27" fmla="*/ 288949 h 514940"/>
                <a:gd name="connsiteX28" fmla="*/ 451169 w 497390"/>
                <a:gd name="connsiteY28" fmla="*/ 454253 h 514940"/>
                <a:gd name="connsiteX29" fmla="*/ 431863 w 497390"/>
                <a:gd name="connsiteY29" fmla="*/ 498448 h 514940"/>
                <a:gd name="connsiteX30" fmla="*/ 364479 w 497390"/>
                <a:gd name="connsiteY30" fmla="*/ 509031 h 514940"/>
                <a:gd name="connsiteX31" fmla="*/ 248625 w 497390"/>
                <a:gd name="connsiteY31" fmla="*/ 514940 h 514940"/>
                <a:gd name="connsiteX32" fmla="*/ 132771 w 497390"/>
                <a:gd name="connsiteY32" fmla="*/ 509031 h 514940"/>
                <a:gd name="connsiteX33" fmla="*/ 67316 w 497390"/>
                <a:gd name="connsiteY33" fmla="*/ 498751 h 514940"/>
                <a:gd name="connsiteX34" fmla="*/ 47878 w 497390"/>
                <a:gd name="connsiteY34" fmla="*/ 454253 h 514940"/>
                <a:gd name="connsiteX35" fmla="*/ 13494 w 497390"/>
                <a:gd name="connsiteY35" fmla="*/ 325931 h 514940"/>
                <a:gd name="connsiteX36" fmla="*/ 5051 w 497390"/>
                <a:gd name="connsiteY36" fmla="*/ 298732 h 514940"/>
                <a:gd name="connsiteX37" fmla="*/ 4355 w 497390"/>
                <a:gd name="connsiteY37" fmla="*/ 291821 h 514940"/>
                <a:gd name="connsiteX38" fmla="*/ 3585 w 497390"/>
                <a:gd name="connsiteY38" fmla="*/ 288949 h 514940"/>
                <a:gd name="connsiteX39" fmla="*/ 2796 w 497390"/>
                <a:gd name="connsiteY39" fmla="*/ 276360 h 514940"/>
                <a:gd name="connsiteX40" fmla="*/ 0 w 497390"/>
                <a:gd name="connsiteY40" fmla="*/ 248625 h 514940"/>
                <a:gd name="connsiteX41" fmla="*/ 248625 w 497390"/>
                <a:gd name="connsiteY41" fmla="*/ 0 h 51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97390" h="514940">
                  <a:moveTo>
                    <a:pt x="248567" y="207330"/>
                  </a:moveTo>
                  <a:cubicBezTo>
                    <a:pt x="185414" y="207330"/>
                    <a:pt x="125251" y="212824"/>
                    <a:pt x="70531" y="222760"/>
                  </a:cubicBezTo>
                  <a:lnTo>
                    <a:pt x="54417" y="227423"/>
                  </a:lnTo>
                  <a:lnTo>
                    <a:pt x="45383" y="270648"/>
                  </a:lnTo>
                  <a:lnTo>
                    <a:pt x="47668" y="292551"/>
                  </a:lnTo>
                  <a:lnTo>
                    <a:pt x="48314" y="302493"/>
                  </a:lnTo>
                  <a:lnTo>
                    <a:pt x="48943" y="304760"/>
                  </a:lnTo>
                  <a:lnTo>
                    <a:pt x="49513" y="310219"/>
                  </a:lnTo>
                  <a:lnTo>
                    <a:pt x="56414" y="331698"/>
                  </a:lnTo>
                  <a:lnTo>
                    <a:pt x="84524" y="433037"/>
                  </a:lnTo>
                  <a:lnTo>
                    <a:pt x="100415" y="468178"/>
                  </a:lnTo>
                  <a:lnTo>
                    <a:pt x="153925" y="476296"/>
                  </a:lnTo>
                  <a:cubicBezTo>
                    <a:pt x="184518" y="479356"/>
                    <a:pt x="216194" y="480963"/>
                    <a:pt x="248638" y="480963"/>
                  </a:cubicBezTo>
                  <a:cubicBezTo>
                    <a:pt x="281081" y="480963"/>
                    <a:pt x="312757" y="479356"/>
                    <a:pt x="343351" y="476296"/>
                  </a:cubicBezTo>
                  <a:lnTo>
                    <a:pt x="398438" y="467939"/>
                  </a:lnTo>
                  <a:lnTo>
                    <a:pt x="414221" y="433037"/>
                  </a:lnTo>
                  <a:lnTo>
                    <a:pt x="450431" y="302493"/>
                  </a:lnTo>
                  <a:cubicBezTo>
                    <a:pt x="452072" y="296575"/>
                    <a:pt x="452395" y="290615"/>
                    <a:pt x="451572" y="284906"/>
                  </a:cubicBezTo>
                  <a:lnTo>
                    <a:pt x="450668" y="282372"/>
                  </a:lnTo>
                  <a:lnTo>
                    <a:pt x="451893" y="270648"/>
                  </a:lnTo>
                  <a:lnTo>
                    <a:pt x="442868" y="227467"/>
                  </a:lnTo>
                  <a:lnTo>
                    <a:pt x="426602" y="222760"/>
                  </a:lnTo>
                  <a:cubicBezTo>
                    <a:pt x="371881" y="212824"/>
                    <a:pt x="311718" y="207330"/>
                    <a:pt x="248567" y="207330"/>
                  </a:cubicBezTo>
                  <a:close/>
                  <a:moveTo>
                    <a:pt x="248625" y="0"/>
                  </a:moveTo>
                  <a:cubicBezTo>
                    <a:pt x="385937" y="0"/>
                    <a:pt x="497250" y="111313"/>
                    <a:pt x="497250" y="248625"/>
                  </a:cubicBezTo>
                  <a:lnTo>
                    <a:pt x="495753" y="263471"/>
                  </a:lnTo>
                  <a:lnTo>
                    <a:pt x="496858" y="266680"/>
                  </a:lnTo>
                  <a:cubicBezTo>
                    <a:pt x="497864" y="273909"/>
                    <a:pt x="497470" y="281455"/>
                    <a:pt x="495462" y="288949"/>
                  </a:cubicBezTo>
                  <a:lnTo>
                    <a:pt x="451169" y="454253"/>
                  </a:lnTo>
                  <a:lnTo>
                    <a:pt x="431863" y="498448"/>
                  </a:lnTo>
                  <a:lnTo>
                    <a:pt x="364479" y="509031"/>
                  </a:lnTo>
                  <a:cubicBezTo>
                    <a:pt x="327057" y="512905"/>
                    <a:pt x="288311" y="514940"/>
                    <a:pt x="248625" y="514940"/>
                  </a:cubicBezTo>
                  <a:cubicBezTo>
                    <a:pt x="208939" y="514940"/>
                    <a:pt x="170193" y="512905"/>
                    <a:pt x="132771" y="509031"/>
                  </a:cubicBezTo>
                  <a:lnTo>
                    <a:pt x="67316" y="498751"/>
                  </a:lnTo>
                  <a:lnTo>
                    <a:pt x="47878" y="454253"/>
                  </a:lnTo>
                  <a:lnTo>
                    <a:pt x="13494" y="325931"/>
                  </a:lnTo>
                  <a:lnTo>
                    <a:pt x="5051" y="298732"/>
                  </a:lnTo>
                  <a:lnTo>
                    <a:pt x="4355" y="291821"/>
                  </a:lnTo>
                  <a:lnTo>
                    <a:pt x="3585" y="288949"/>
                  </a:lnTo>
                  <a:lnTo>
                    <a:pt x="2796" y="276360"/>
                  </a:lnTo>
                  <a:lnTo>
                    <a:pt x="0" y="248625"/>
                  </a:lnTo>
                  <a:cubicBezTo>
                    <a:pt x="0" y="111313"/>
                    <a:pt x="111313" y="0"/>
                    <a:pt x="248625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94" name="フリーフォーム: 図形 693">
              <a:extLst>
                <a:ext uri="{FF2B5EF4-FFF2-40B4-BE49-F238E27FC236}">
                  <a16:creationId xmlns:a16="http://schemas.microsoft.com/office/drawing/2014/main" id="{EB8FB1D3-6BA4-424E-9CDA-5A49F4B51E81}"/>
                </a:ext>
              </a:extLst>
            </p:cNvPr>
            <p:cNvSpPr/>
            <p:nvPr/>
          </p:nvSpPr>
          <p:spPr bwMode="auto">
            <a:xfrm>
              <a:off x="3359743" y="2804866"/>
              <a:ext cx="501998" cy="353616"/>
            </a:xfrm>
            <a:custGeom>
              <a:avLst/>
              <a:gdLst>
                <a:gd name="connsiteX0" fmla="*/ 350616 w 501998"/>
                <a:gd name="connsiteY0" fmla="*/ 254426 h 353616"/>
                <a:gd name="connsiteX1" fmla="*/ 338811 w 501998"/>
                <a:gd name="connsiteY1" fmla="*/ 328509 h 353616"/>
                <a:gd name="connsiteX2" fmla="*/ 358297 w 501998"/>
                <a:gd name="connsiteY2" fmla="*/ 327562 h 353616"/>
                <a:gd name="connsiteX3" fmla="*/ 422025 w 501998"/>
                <a:gd name="connsiteY3" fmla="*/ 318028 h 353616"/>
                <a:gd name="connsiteX4" fmla="*/ 433942 w 501998"/>
                <a:gd name="connsiteY4" fmla="*/ 254426 h 353616"/>
                <a:gd name="connsiteX5" fmla="*/ 261369 w 501998"/>
                <a:gd name="connsiteY5" fmla="*/ 254426 h 353616"/>
                <a:gd name="connsiteX6" fmla="*/ 261369 w 501998"/>
                <a:gd name="connsiteY6" fmla="*/ 332272 h 353616"/>
                <a:gd name="connsiteX7" fmla="*/ 317650 w 501998"/>
                <a:gd name="connsiteY7" fmla="*/ 329537 h 353616"/>
                <a:gd name="connsiteX8" fmla="*/ 329619 w 501998"/>
                <a:gd name="connsiteY8" fmla="*/ 254426 h 353616"/>
                <a:gd name="connsiteX9" fmla="*/ 169139 w 501998"/>
                <a:gd name="connsiteY9" fmla="*/ 254426 h 353616"/>
                <a:gd name="connsiteX10" fmla="*/ 181118 w 501998"/>
                <a:gd name="connsiteY10" fmla="*/ 329601 h 353616"/>
                <a:gd name="connsiteX11" fmla="*/ 240632 w 501998"/>
                <a:gd name="connsiteY11" fmla="*/ 332493 h 353616"/>
                <a:gd name="connsiteX12" fmla="*/ 240632 w 501998"/>
                <a:gd name="connsiteY12" fmla="*/ 254426 h 353616"/>
                <a:gd name="connsiteX13" fmla="*/ 64882 w 501998"/>
                <a:gd name="connsiteY13" fmla="*/ 254426 h 353616"/>
                <a:gd name="connsiteX14" fmla="*/ 77258 w 501998"/>
                <a:gd name="connsiteY14" fmla="*/ 318301 h 353616"/>
                <a:gd name="connsiteX15" fmla="*/ 139161 w 501998"/>
                <a:gd name="connsiteY15" fmla="*/ 327562 h 353616"/>
                <a:gd name="connsiteX16" fmla="*/ 159956 w 501998"/>
                <a:gd name="connsiteY16" fmla="*/ 328572 h 353616"/>
                <a:gd name="connsiteX17" fmla="*/ 148140 w 501998"/>
                <a:gd name="connsiteY17" fmla="*/ 254426 h 353616"/>
                <a:gd name="connsiteX18" fmla="*/ 359316 w 501998"/>
                <a:gd name="connsiteY18" fmla="*/ 199838 h 353616"/>
                <a:gd name="connsiteX19" fmla="*/ 353921 w 501998"/>
                <a:gd name="connsiteY19" fmla="*/ 233689 h 353616"/>
                <a:gd name="connsiteX20" fmla="*/ 437827 w 501998"/>
                <a:gd name="connsiteY20" fmla="*/ 233689 h 353616"/>
                <a:gd name="connsiteX21" fmla="*/ 444169 w 501998"/>
                <a:gd name="connsiteY21" fmla="*/ 199838 h 353616"/>
                <a:gd name="connsiteX22" fmla="*/ 261369 w 501998"/>
                <a:gd name="connsiteY22" fmla="*/ 199838 h 353616"/>
                <a:gd name="connsiteX23" fmla="*/ 261369 w 501998"/>
                <a:gd name="connsiteY23" fmla="*/ 233689 h 353616"/>
                <a:gd name="connsiteX24" fmla="*/ 332923 w 501998"/>
                <a:gd name="connsiteY24" fmla="*/ 233689 h 353616"/>
                <a:gd name="connsiteX25" fmla="*/ 338318 w 501998"/>
                <a:gd name="connsiteY25" fmla="*/ 199838 h 353616"/>
                <a:gd name="connsiteX26" fmla="*/ 160440 w 501998"/>
                <a:gd name="connsiteY26" fmla="*/ 199838 h 353616"/>
                <a:gd name="connsiteX27" fmla="*/ 165834 w 501998"/>
                <a:gd name="connsiteY27" fmla="*/ 233689 h 353616"/>
                <a:gd name="connsiteX28" fmla="*/ 240632 w 501998"/>
                <a:gd name="connsiteY28" fmla="*/ 233689 h 353616"/>
                <a:gd name="connsiteX29" fmla="*/ 240632 w 501998"/>
                <a:gd name="connsiteY29" fmla="*/ 199838 h 353616"/>
                <a:gd name="connsiteX30" fmla="*/ 54306 w 501998"/>
                <a:gd name="connsiteY30" fmla="*/ 199838 h 353616"/>
                <a:gd name="connsiteX31" fmla="*/ 60865 w 501998"/>
                <a:gd name="connsiteY31" fmla="*/ 233689 h 353616"/>
                <a:gd name="connsiteX32" fmla="*/ 144836 w 501998"/>
                <a:gd name="connsiteY32" fmla="*/ 233689 h 353616"/>
                <a:gd name="connsiteX33" fmla="*/ 139442 w 501998"/>
                <a:gd name="connsiteY33" fmla="*/ 199838 h 353616"/>
                <a:gd name="connsiteX34" fmla="*/ 248646 w 501998"/>
                <a:gd name="connsiteY34" fmla="*/ 20730 h 353616"/>
                <a:gd name="connsiteX35" fmla="*/ 42687 w 501998"/>
                <a:gd name="connsiteY35" fmla="*/ 38332 h 353616"/>
                <a:gd name="connsiteX36" fmla="*/ 24045 w 501998"/>
                <a:gd name="connsiteY36" fmla="*/ 43652 h 353616"/>
                <a:gd name="connsiteX37" fmla="*/ 50288 w 501998"/>
                <a:gd name="connsiteY37" fmla="*/ 179101 h 353616"/>
                <a:gd name="connsiteX38" fmla="*/ 448055 w 501998"/>
                <a:gd name="connsiteY38" fmla="*/ 179101 h 353616"/>
                <a:gd name="connsiteX39" fmla="*/ 473423 w 501998"/>
                <a:gd name="connsiteY39" fmla="*/ 43702 h 353616"/>
                <a:gd name="connsiteX40" fmla="*/ 454606 w 501998"/>
                <a:gd name="connsiteY40" fmla="*/ 38332 h 353616"/>
                <a:gd name="connsiteX41" fmla="*/ 248646 w 501998"/>
                <a:gd name="connsiteY41" fmla="*/ 20730 h 353616"/>
                <a:gd name="connsiteX42" fmla="*/ 250901 w 501998"/>
                <a:gd name="connsiteY42" fmla="*/ 0 h 353616"/>
                <a:gd name="connsiteX43" fmla="*/ 480978 w 501998"/>
                <a:gd name="connsiteY43" fmla="*/ 19940 h 353616"/>
                <a:gd name="connsiteX44" fmla="*/ 501998 w 501998"/>
                <a:gd name="connsiteY44" fmla="*/ 26024 h 353616"/>
                <a:gd name="connsiteX45" fmla="*/ 444581 w 501998"/>
                <a:gd name="connsiteY45" fmla="*/ 336785 h 353616"/>
                <a:gd name="connsiteX46" fmla="*/ 373391 w 501998"/>
                <a:gd name="connsiteY46" fmla="*/ 347585 h 353616"/>
                <a:gd name="connsiteX47" fmla="*/ 250994 w 501998"/>
                <a:gd name="connsiteY47" fmla="*/ 353616 h 353616"/>
                <a:gd name="connsiteX48" fmla="*/ 128595 w 501998"/>
                <a:gd name="connsiteY48" fmla="*/ 347585 h 353616"/>
                <a:gd name="connsiteX49" fmla="*/ 59444 w 501998"/>
                <a:gd name="connsiteY49" fmla="*/ 337094 h 353616"/>
                <a:gd name="connsiteX50" fmla="*/ 0 w 501998"/>
                <a:gd name="connsiteY50" fmla="*/ 25967 h 353616"/>
                <a:gd name="connsiteX51" fmla="*/ 20824 w 501998"/>
                <a:gd name="connsiteY51" fmla="*/ 19940 h 353616"/>
                <a:gd name="connsiteX52" fmla="*/ 250901 w 501998"/>
                <a:gd name="connsiteY52" fmla="*/ 0 h 35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1998" h="353616">
                  <a:moveTo>
                    <a:pt x="350616" y="254426"/>
                  </a:moveTo>
                  <a:lnTo>
                    <a:pt x="338811" y="328509"/>
                  </a:lnTo>
                  <a:lnTo>
                    <a:pt x="358297" y="327562"/>
                  </a:lnTo>
                  <a:lnTo>
                    <a:pt x="422025" y="318028"/>
                  </a:lnTo>
                  <a:lnTo>
                    <a:pt x="433942" y="254426"/>
                  </a:lnTo>
                  <a:close/>
                  <a:moveTo>
                    <a:pt x="261369" y="254426"/>
                  </a:moveTo>
                  <a:lnTo>
                    <a:pt x="261369" y="332272"/>
                  </a:lnTo>
                  <a:lnTo>
                    <a:pt x="317650" y="329537"/>
                  </a:lnTo>
                  <a:lnTo>
                    <a:pt x="329619" y="254426"/>
                  </a:lnTo>
                  <a:close/>
                  <a:moveTo>
                    <a:pt x="169139" y="254426"/>
                  </a:moveTo>
                  <a:lnTo>
                    <a:pt x="181118" y="329601"/>
                  </a:lnTo>
                  <a:lnTo>
                    <a:pt x="240632" y="332493"/>
                  </a:lnTo>
                  <a:lnTo>
                    <a:pt x="240632" y="254426"/>
                  </a:lnTo>
                  <a:close/>
                  <a:moveTo>
                    <a:pt x="64882" y="254426"/>
                  </a:moveTo>
                  <a:lnTo>
                    <a:pt x="77258" y="318301"/>
                  </a:lnTo>
                  <a:lnTo>
                    <a:pt x="139161" y="327562"/>
                  </a:lnTo>
                  <a:lnTo>
                    <a:pt x="159956" y="328572"/>
                  </a:lnTo>
                  <a:lnTo>
                    <a:pt x="148140" y="254426"/>
                  </a:lnTo>
                  <a:close/>
                  <a:moveTo>
                    <a:pt x="359316" y="199838"/>
                  </a:moveTo>
                  <a:lnTo>
                    <a:pt x="353921" y="233689"/>
                  </a:lnTo>
                  <a:lnTo>
                    <a:pt x="437827" y="233689"/>
                  </a:lnTo>
                  <a:lnTo>
                    <a:pt x="444169" y="199838"/>
                  </a:lnTo>
                  <a:close/>
                  <a:moveTo>
                    <a:pt x="261369" y="199838"/>
                  </a:moveTo>
                  <a:lnTo>
                    <a:pt x="261369" y="233689"/>
                  </a:lnTo>
                  <a:lnTo>
                    <a:pt x="332923" y="233689"/>
                  </a:lnTo>
                  <a:lnTo>
                    <a:pt x="338318" y="199838"/>
                  </a:lnTo>
                  <a:close/>
                  <a:moveTo>
                    <a:pt x="160440" y="199838"/>
                  </a:moveTo>
                  <a:lnTo>
                    <a:pt x="165834" y="233689"/>
                  </a:lnTo>
                  <a:lnTo>
                    <a:pt x="240632" y="233689"/>
                  </a:lnTo>
                  <a:lnTo>
                    <a:pt x="240632" y="199838"/>
                  </a:lnTo>
                  <a:close/>
                  <a:moveTo>
                    <a:pt x="54306" y="199838"/>
                  </a:moveTo>
                  <a:lnTo>
                    <a:pt x="60865" y="233689"/>
                  </a:lnTo>
                  <a:lnTo>
                    <a:pt x="144836" y="233689"/>
                  </a:lnTo>
                  <a:lnTo>
                    <a:pt x="139442" y="199838"/>
                  </a:lnTo>
                  <a:close/>
                  <a:moveTo>
                    <a:pt x="248646" y="20730"/>
                  </a:moveTo>
                  <a:cubicBezTo>
                    <a:pt x="175589" y="20730"/>
                    <a:pt x="105990" y="26997"/>
                    <a:pt x="42687" y="38332"/>
                  </a:cubicBezTo>
                  <a:lnTo>
                    <a:pt x="24045" y="43652"/>
                  </a:lnTo>
                  <a:lnTo>
                    <a:pt x="50288" y="179101"/>
                  </a:lnTo>
                  <a:lnTo>
                    <a:pt x="448055" y="179101"/>
                  </a:lnTo>
                  <a:lnTo>
                    <a:pt x="473423" y="43702"/>
                  </a:lnTo>
                  <a:lnTo>
                    <a:pt x="454606" y="38332"/>
                  </a:lnTo>
                  <a:cubicBezTo>
                    <a:pt x="391302" y="26997"/>
                    <a:pt x="321703" y="20730"/>
                    <a:pt x="248646" y="20730"/>
                  </a:cubicBezTo>
                  <a:close/>
                  <a:moveTo>
                    <a:pt x="250901" y="0"/>
                  </a:moveTo>
                  <a:cubicBezTo>
                    <a:pt x="332513" y="0"/>
                    <a:pt x="410261" y="7100"/>
                    <a:pt x="480978" y="19940"/>
                  </a:cubicBezTo>
                  <a:lnTo>
                    <a:pt x="501998" y="26024"/>
                  </a:lnTo>
                  <a:lnTo>
                    <a:pt x="444581" y="336785"/>
                  </a:lnTo>
                  <a:lnTo>
                    <a:pt x="373391" y="347585"/>
                  </a:lnTo>
                  <a:cubicBezTo>
                    <a:pt x="333856" y="351540"/>
                    <a:pt x="292920" y="353616"/>
                    <a:pt x="250994" y="353616"/>
                  </a:cubicBezTo>
                  <a:cubicBezTo>
                    <a:pt x="209067" y="353616"/>
                    <a:pt x="168131" y="351540"/>
                    <a:pt x="128595" y="347585"/>
                  </a:cubicBezTo>
                  <a:lnTo>
                    <a:pt x="59444" y="337094"/>
                  </a:lnTo>
                  <a:lnTo>
                    <a:pt x="0" y="25967"/>
                  </a:lnTo>
                  <a:lnTo>
                    <a:pt x="20824" y="19940"/>
                  </a:lnTo>
                  <a:cubicBezTo>
                    <a:pt x="91540" y="7100"/>
                    <a:pt x="169289" y="0"/>
                    <a:pt x="25090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95" name="グループ化 694">
            <a:extLst>
              <a:ext uri="{FF2B5EF4-FFF2-40B4-BE49-F238E27FC236}">
                <a16:creationId xmlns:a16="http://schemas.microsoft.com/office/drawing/2014/main" id="{8C1243F7-06DC-4DE9-8E06-D34638466D23}"/>
              </a:ext>
            </a:extLst>
          </p:cNvPr>
          <p:cNvGrpSpPr/>
          <p:nvPr/>
        </p:nvGrpSpPr>
        <p:grpSpPr>
          <a:xfrm>
            <a:off x="4412203" y="3837051"/>
            <a:ext cx="615777" cy="887326"/>
            <a:chOff x="541243" y="3837051"/>
            <a:chExt cx="615777" cy="887326"/>
          </a:xfrm>
        </p:grpSpPr>
        <p:sp>
          <p:nvSpPr>
            <p:cNvPr id="696" name="四角形: 上の 2 つの角を丸める 5">
              <a:extLst>
                <a:ext uri="{FF2B5EF4-FFF2-40B4-BE49-F238E27FC236}">
                  <a16:creationId xmlns:a16="http://schemas.microsoft.com/office/drawing/2014/main" id="{0CCA279B-DF96-4525-A1D4-E34404A7C4BC}"/>
                </a:ext>
              </a:extLst>
            </p:cNvPr>
            <p:cNvSpPr/>
            <p:nvPr/>
          </p:nvSpPr>
          <p:spPr bwMode="auto">
            <a:xfrm>
              <a:off x="541243" y="4290391"/>
              <a:ext cx="615777" cy="433986"/>
            </a:xfrm>
            <a:custGeom>
              <a:avLst/>
              <a:gdLst>
                <a:gd name="connsiteX0" fmla="*/ 81949 w 615777"/>
                <a:gd name="connsiteY0" fmla="*/ 0 h 431604"/>
                <a:gd name="connsiteX1" fmla="*/ 533828 w 615777"/>
                <a:gd name="connsiteY1" fmla="*/ 0 h 431604"/>
                <a:gd name="connsiteX2" fmla="*/ 615777 w 615777"/>
                <a:gd name="connsiteY2" fmla="*/ 81949 h 431604"/>
                <a:gd name="connsiteX3" fmla="*/ 615777 w 615777"/>
                <a:gd name="connsiteY3" fmla="*/ 431604 h 431604"/>
                <a:gd name="connsiteX4" fmla="*/ 615777 w 615777"/>
                <a:gd name="connsiteY4" fmla="*/ 431604 h 431604"/>
                <a:gd name="connsiteX5" fmla="*/ 0 w 615777"/>
                <a:gd name="connsiteY5" fmla="*/ 431604 h 431604"/>
                <a:gd name="connsiteX6" fmla="*/ 0 w 615777"/>
                <a:gd name="connsiteY6" fmla="*/ 431604 h 431604"/>
                <a:gd name="connsiteX7" fmla="*/ 0 w 615777"/>
                <a:gd name="connsiteY7" fmla="*/ 81949 h 431604"/>
                <a:gd name="connsiteX8" fmla="*/ 81949 w 615777"/>
                <a:gd name="connsiteY8" fmla="*/ 0 h 431604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615777 w 615777"/>
                <a:gd name="connsiteY4" fmla="*/ 431604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107156 w 615777"/>
                <a:gd name="connsiteY5" fmla="*/ 433985 h 433985"/>
                <a:gd name="connsiteX6" fmla="*/ 0 w 615777"/>
                <a:gd name="connsiteY6" fmla="*/ 81949 h 433985"/>
                <a:gd name="connsiteX7" fmla="*/ 81949 w 615777"/>
                <a:gd name="connsiteY7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6"/>
                <a:gd name="connsiteX1" fmla="*/ 533828 w 615777"/>
                <a:gd name="connsiteY1" fmla="*/ 0 h 433986"/>
                <a:gd name="connsiteX2" fmla="*/ 615777 w 615777"/>
                <a:gd name="connsiteY2" fmla="*/ 81949 h 433986"/>
                <a:gd name="connsiteX3" fmla="*/ 494334 w 615777"/>
                <a:gd name="connsiteY3" fmla="*/ 433986 h 433986"/>
                <a:gd name="connsiteX4" fmla="*/ 107156 w 615777"/>
                <a:gd name="connsiteY4" fmla="*/ 433985 h 433986"/>
                <a:gd name="connsiteX5" fmla="*/ 0 w 615777"/>
                <a:gd name="connsiteY5" fmla="*/ 81949 h 433986"/>
                <a:gd name="connsiteX6" fmla="*/ 81949 w 615777"/>
                <a:gd name="connsiteY6" fmla="*/ 0 h 43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5777" h="433986">
                  <a:moveTo>
                    <a:pt x="81949" y="0"/>
                  </a:moveTo>
                  <a:lnTo>
                    <a:pt x="533828" y="0"/>
                  </a:lnTo>
                  <a:cubicBezTo>
                    <a:pt x="579087" y="0"/>
                    <a:pt x="615777" y="36690"/>
                    <a:pt x="615777" y="81949"/>
                  </a:cubicBezTo>
                  <a:lnTo>
                    <a:pt x="494334" y="433986"/>
                  </a:lnTo>
                  <a:lnTo>
                    <a:pt x="107156" y="433985"/>
                  </a:lnTo>
                  <a:lnTo>
                    <a:pt x="0" y="81949"/>
                  </a:lnTo>
                  <a:cubicBezTo>
                    <a:pt x="0" y="36690"/>
                    <a:pt x="36690" y="0"/>
                    <a:pt x="81949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97" name="二等辺三角形 696">
              <a:extLst>
                <a:ext uri="{FF2B5EF4-FFF2-40B4-BE49-F238E27FC236}">
                  <a16:creationId xmlns:a16="http://schemas.microsoft.com/office/drawing/2014/main" id="{15DD0424-C1CF-4C51-9E8E-8FB30D53713E}"/>
                </a:ext>
              </a:extLst>
            </p:cNvPr>
            <p:cNvSpPr/>
            <p:nvPr/>
          </p:nvSpPr>
          <p:spPr bwMode="auto">
            <a:xfrm rot="10800000">
              <a:off x="765422" y="4293662"/>
              <a:ext cx="172203" cy="94561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98" name="楕円 697">
              <a:extLst>
                <a:ext uri="{FF2B5EF4-FFF2-40B4-BE49-F238E27FC236}">
                  <a16:creationId xmlns:a16="http://schemas.microsoft.com/office/drawing/2014/main" id="{18FDB4DC-AF80-438E-837E-30C056043218}"/>
                </a:ext>
              </a:extLst>
            </p:cNvPr>
            <p:cNvSpPr/>
            <p:nvPr/>
          </p:nvSpPr>
          <p:spPr bwMode="auto">
            <a:xfrm>
              <a:off x="632205" y="3874458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9" name="フリーフォーム: 図形 698">
              <a:extLst>
                <a:ext uri="{FF2B5EF4-FFF2-40B4-BE49-F238E27FC236}">
                  <a16:creationId xmlns:a16="http://schemas.microsoft.com/office/drawing/2014/main" id="{6D4B63E5-4C04-4B0B-9B33-AE4CA191630B}"/>
                </a:ext>
              </a:extLst>
            </p:cNvPr>
            <p:cNvSpPr/>
            <p:nvPr/>
          </p:nvSpPr>
          <p:spPr bwMode="auto">
            <a:xfrm>
              <a:off x="600506" y="3837051"/>
              <a:ext cx="497390" cy="514940"/>
            </a:xfrm>
            <a:custGeom>
              <a:avLst/>
              <a:gdLst>
                <a:gd name="connsiteX0" fmla="*/ 248567 w 497390"/>
                <a:gd name="connsiteY0" fmla="*/ 207330 h 514940"/>
                <a:gd name="connsiteX1" fmla="*/ 70531 w 497390"/>
                <a:gd name="connsiteY1" fmla="*/ 222760 h 514940"/>
                <a:gd name="connsiteX2" fmla="*/ 54417 w 497390"/>
                <a:gd name="connsiteY2" fmla="*/ 227423 h 514940"/>
                <a:gd name="connsiteX3" fmla="*/ 45383 w 497390"/>
                <a:gd name="connsiteY3" fmla="*/ 270648 h 514940"/>
                <a:gd name="connsiteX4" fmla="*/ 47668 w 497390"/>
                <a:gd name="connsiteY4" fmla="*/ 292551 h 514940"/>
                <a:gd name="connsiteX5" fmla="*/ 48314 w 497390"/>
                <a:gd name="connsiteY5" fmla="*/ 302493 h 514940"/>
                <a:gd name="connsiteX6" fmla="*/ 48943 w 497390"/>
                <a:gd name="connsiteY6" fmla="*/ 304760 h 514940"/>
                <a:gd name="connsiteX7" fmla="*/ 49513 w 497390"/>
                <a:gd name="connsiteY7" fmla="*/ 310219 h 514940"/>
                <a:gd name="connsiteX8" fmla="*/ 56414 w 497390"/>
                <a:gd name="connsiteY8" fmla="*/ 331698 h 514940"/>
                <a:gd name="connsiteX9" fmla="*/ 84524 w 497390"/>
                <a:gd name="connsiteY9" fmla="*/ 433037 h 514940"/>
                <a:gd name="connsiteX10" fmla="*/ 100415 w 497390"/>
                <a:gd name="connsiteY10" fmla="*/ 468178 h 514940"/>
                <a:gd name="connsiteX11" fmla="*/ 153925 w 497390"/>
                <a:gd name="connsiteY11" fmla="*/ 476296 h 514940"/>
                <a:gd name="connsiteX12" fmla="*/ 248638 w 497390"/>
                <a:gd name="connsiteY12" fmla="*/ 480963 h 514940"/>
                <a:gd name="connsiteX13" fmla="*/ 343351 w 497390"/>
                <a:gd name="connsiteY13" fmla="*/ 476296 h 514940"/>
                <a:gd name="connsiteX14" fmla="*/ 398438 w 497390"/>
                <a:gd name="connsiteY14" fmla="*/ 467939 h 514940"/>
                <a:gd name="connsiteX15" fmla="*/ 414221 w 497390"/>
                <a:gd name="connsiteY15" fmla="*/ 433037 h 514940"/>
                <a:gd name="connsiteX16" fmla="*/ 450431 w 497390"/>
                <a:gd name="connsiteY16" fmla="*/ 302493 h 514940"/>
                <a:gd name="connsiteX17" fmla="*/ 451572 w 497390"/>
                <a:gd name="connsiteY17" fmla="*/ 284906 h 514940"/>
                <a:gd name="connsiteX18" fmla="*/ 450668 w 497390"/>
                <a:gd name="connsiteY18" fmla="*/ 282372 h 514940"/>
                <a:gd name="connsiteX19" fmla="*/ 451893 w 497390"/>
                <a:gd name="connsiteY19" fmla="*/ 270648 h 514940"/>
                <a:gd name="connsiteX20" fmla="*/ 442868 w 497390"/>
                <a:gd name="connsiteY20" fmla="*/ 227467 h 514940"/>
                <a:gd name="connsiteX21" fmla="*/ 426602 w 497390"/>
                <a:gd name="connsiteY21" fmla="*/ 222760 h 514940"/>
                <a:gd name="connsiteX22" fmla="*/ 248567 w 497390"/>
                <a:gd name="connsiteY22" fmla="*/ 207330 h 514940"/>
                <a:gd name="connsiteX23" fmla="*/ 248625 w 497390"/>
                <a:gd name="connsiteY23" fmla="*/ 0 h 514940"/>
                <a:gd name="connsiteX24" fmla="*/ 497250 w 497390"/>
                <a:gd name="connsiteY24" fmla="*/ 248625 h 514940"/>
                <a:gd name="connsiteX25" fmla="*/ 495753 w 497390"/>
                <a:gd name="connsiteY25" fmla="*/ 263471 h 514940"/>
                <a:gd name="connsiteX26" fmla="*/ 496858 w 497390"/>
                <a:gd name="connsiteY26" fmla="*/ 266680 h 514940"/>
                <a:gd name="connsiteX27" fmla="*/ 495462 w 497390"/>
                <a:gd name="connsiteY27" fmla="*/ 288949 h 514940"/>
                <a:gd name="connsiteX28" fmla="*/ 451169 w 497390"/>
                <a:gd name="connsiteY28" fmla="*/ 454253 h 514940"/>
                <a:gd name="connsiteX29" fmla="*/ 431863 w 497390"/>
                <a:gd name="connsiteY29" fmla="*/ 498448 h 514940"/>
                <a:gd name="connsiteX30" fmla="*/ 364479 w 497390"/>
                <a:gd name="connsiteY30" fmla="*/ 509031 h 514940"/>
                <a:gd name="connsiteX31" fmla="*/ 248625 w 497390"/>
                <a:gd name="connsiteY31" fmla="*/ 514940 h 514940"/>
                <a:gd name="connsiteX32" fmla="*/ 132771 w 497390"/>
                <a:gd name="connsiteY32" fmla="*/ 509031 h 514940"/>
                <a:gd name="connsiteX33" fmla="*/ 67316 w 497390"/>
                <a:gd name="connsiteY33" fmla="*/ 498751 h 514940"/>
                <a:gd name="connsiteX34" fmla="*/ 47878 w 497390"/>
                <a:gd name="connsiteY34" fmla="*/ 454253 h 514940"/>
                <a:gd name="connsiteX35" fmla="*/ 13494 w 497390"/>
                <a:gd name="connsiteY35" fmla="*/ 325931 h 514940"/>
                <a:gd name="connsiteX36" fmla="*/ 5051 w 497390"/>
                <a:gd name="connsiteY36" fmla="*/ 298732 h 514940"/>
                <a:gd name="connsiteX37" fmla="*/ 4355 w 497390"/>
                <a:gd name="connsiteY37" fmla="*/ 291821 h 514940"/>
                <a:gd name="connsiteX38" fmla="*/ 3585 w 497390"/>
                <a:gd name="connsiteY38" fmla="*/ 288949 h 514940"/>
                <a:gd name="connsiteX39" fmla="*/ 2796 w 497390"/>
                <a:gd name="connsiteY39" fmla="*/ 276360 h 514940"/>
                <a:gd name="connsiteX40" fmla="*/ 0 w 497390"/>
                <a:gd name="connsiteY40" fmla="*/ 248625 h 514940"/>
                <a:gd name="connsiteX41" fmla="*/ 248625 w 497390"/>
                <a:gd name="connsiteY41" fmla="*/ 0 h 51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97390" h="514940">
                  <a:moveTo>
                    <a:pt x="248567" y="207330"/>
                  </a:moveTo>
                  <a:cubicBezTo>
                    <a:pt x="185414" y="207330"/>
                    <a:pt x="125251" y="212824"/>
                    <a:pt x="70531" y="222760"/>
                  </a:cubicBezTo>
                  <a:lnTo>
                    <a:pt x="54417" y="227423"/>
                  </a:lnTo>
                  <a:lnTo>
                    <a:pt x="45383" y="270648"/>
                  </a:lnTo>
                  <a:lnTo>
                    <a:pt x="47668" y="292551"/>
                  </a:lnTo>
                  <a:lnTo>
                    <a:pt x="48314" y="302493"/>
                  </a:lnTo>
                  <a:lnTo>
                    <a:pt x="48943" y="304760"/>
                  </a:lnTo>
                  <a:lnTo>
                    <a:pt x="49513" y="310219"/>
                  </a:lnTo>
                  <a:lnTo>
                    <a:pt x="56414" y="331698"/>
                  </a:lnTo>
                  <a:lnTo>
                    <a:pt x="84524" y="433037"/>
                  </a:lnTo>
                  <a:lnTo>
                    <a:pt x="100415" y="468178"/>
                  </a:lnTo>
                  <a:lnTo>
                    <a:pt x="153925" y="476296"/>
                  </a:lnTo>
                  <a:cubicBezTo>
                    <a:pt x="184518" y="479356"/>
                    <a:pt x="216194" y="480963"/>
                    <a:pt x="248638" y="480963"/>
                  </a:cubicBezTo>
                  <a:cubicBezTo>
                    <a:pt x="281081" y="480963"/>
                    <a:pt x="312757" y="479356"/>
                    <a:pt x="343351" y="476296"/>
                  </a:cubicBezTo>
                  <a:lnTo>
                    <a:pt x="398438" y="467939"/>
                  </a:lnTo>
                  <a:lnTo>
                    <a:pt x="414221" y="433037"/>
                  </a:lnTo>
                  <a:lnTo>
                    <a:pt x="450431" y="302493"/>
                  </a:lnTo>
                  <a:cubicBezTo>
                    <a:pt x="452072" y="296575"/>
                    <a:pt x="452395" y="290615"/>
                    <a:pt x="451572" y="284906"/>
                  </a:cubicBezTo>
                  <a:lnTo>
                    <a:pt x="450668" y="282372"/>
                  </a:lnTo>
                  <a:lnTo>
                    <a:pt x="451893" y="270648"/>
                  </a:lnTo>
                  <a:lnTo>
                    <a:pt x="442868" y="227467"/>
                  </a:lnTo>
                  <a:lnTo>
                    <a:pt x="426602" y="222760"/>
                  </a:lnTo>
                  <a:cubicBezTo>
                    <a:pt x="371881" y="212824"/>
                    <a:pt x="311718" y="207330"/>
                    <a:pt x="248567" y="207330"/>
                  </a:cubicBezTo>
                  <a:close/>
                  <a:moveTo>
                    <a:pt x="248625" y="0"/>
                  </a:moveTo>
                  <a:cubicBezTo>
                    <a:pt x="385937" y="0"/>
                    <a:pt x="497250" y="111313"/>
                    <a:pt x="497250" y="248625"/>
                  </a:cubicBezTo>
                  <a:lnTo>
                    <a:pt x="495753" y="263471"/>
                  </a:lnTo>
                  <a:lnTo>
                    <a:pt x="496858" y="266680"/>
                  </a:lnTo>
                  <a:cubicBezTo>
                    <a:pt x="497864" y="273909"/>
                    <a:pt x="497470" y="281455"/>
                    <a:pt x="495462" y="288949"/>
                  </a:cubicBezTo>
                  <a:lnTo>
                    <a:pt x="451169" y="454253"/>
                  </a:lnTo>
                  <a:lnTo>
                    <a:pt x="431863" y="498448"/>
                  </a:lnTo>
                  <a:lnTo>
                    <a:pt x="364479" y="509031"/>
                  </a:lnTo>
                  <a:cubicBezTo>
                    <a:pt x="327057" y="512905"/>
                    <a:pt x="288311" y="514940"/>
                    <a:pt x="248625" y="514940"/>
                  </a:cubicBezTo>
                  <a:cubicBezTo>
                    <a:pt x="208939" y="514940"/>
                    <a:pt x="170193" y="512905"/>
                    <a:pt x="132771" y="509031"/>
                  </a:cubicBezTo>
                  <a:lnTo>
                    <a:pt x="67316" y="498751"/>
                  </a:lnTo>
                  <a:lnTo>
                    <a:pt x="47878" y="454253"/>
                  </a:lnTo>
                  <a:lnTo>
                    <a:pt x="13494" y="325931"/>
                  </a:lnTo>
                  <a:lnTo>
                    <a:pt x="5051" y="298732"/>
                  </a:lnTo>
                  <a:lnTo>
                    <a:pt x="4355" y="291821"/>
                  </a:lnTo>
                  <a:lnTo>
                    <a:pt x="3585" y="288949"/>
                  </a:lnTo>
                  <a:lnTo>
                    <a:pt x="2796" y="276360"/>
                  </a:lnTo>
                  <a:lnTo>
                    <a:pt x="0" y="248625"/>
                  </a:lnTo>
                  <a:cubicBezTo>
                    <a:pt x="0" y="111313"/>
                    <a:pt x="111313" y="0"/>
                    <a:pt x="248625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700" name="フリーフォーム: 図形 699">
              <a:extLst>
                <a:ext uri="{FF2B5EF4-FFF2-40B4-BE49-F238E27FC236}">
                  <a16:creationId xmlns:a16="http://schemas.microsoft.com/office/drawing/2014/main" id="{7DC80B57-2916-4BA8-814B-4318A1186118}"/>
                </a:ext>
              </a:extLst>
            </p:cNvPr>
            <p:cNvSpPr/>
            <p:nvPr/>
          </p:nvSpPr>
          <p:spPr bwMode="auto">
            <a:xfrm>
              <a:off x="598138" y="4004388"/>
              <a:ext cx="501998" cy="353616"/>
            </a:xfrm>
            <a:custGeom>
              <a:avLst/>
              <a:gdLst>
                <a:gd name="connsiteX0" fmla="*/ 350616 w 501998"/>
                <a:gd name="connsiteY0" fmla="*/ 254426 h 353616"/>
                <a:gd name="connsiteX1" fmla="*/ 338811 w 501998"/>
                <a:gd name="connsiteY1" fmla="*/ 328509 h 353616"/>
                <a:gd name="connsiteX2" fmla="*/ 358297 w 501998"/>
                <a:gd name="connsiteY2" fmla="*/ 327562 h 353616"/>
                <a:gd name="connsiteX3" fmla="*/ 422025 w 501998"/>
                <a:gd name="connsiteY3" fmla="*/ 318028 h 353616"/>
                <a:gd name="connsiteX4" fmla="*/ 433942 w 501998"/>
                <a:gd name="connsiteY4" fmla="*/ 254426 h 353616"/>
                <a:gd name="connsiteX5" fmla="*/ 261369 w 501998"/>
                <a:gd name="connsiteY5" fmla="*/ 254426 h 353616"/>
                <a:gd name="connsiteX6" fmla="*/ 261369 w 501998"/>
                <a:gd name="connsiteY6" fmla="*/ 332272 h 353616"/>
                <a:gd name="connsiteX7" fmla="*/ 317650 w 501998"/>
                <a:gd name="connsiteY7" fmla="*/ 329537 h 353616"/>
                <a:gd name="connsiteX8" fmla="*/ 329619 w 501998"/>
                <a:gd name="connsiteY8" fmla="*/ 254426 h 353616"/>
                <a:gd name="connsiteX9" fmla="*/ 169139 w 501998"/>
                <a:gd name="connsiteY9" fmla="*/ 254426 h 353616"/>
                <a:gd name="connsiteX10" fmla="*/ 181118 w 501998"/>
                <a:gd name="connsiteY10" fmla="*/ 329601 h 353616"/>
                <a:gd name="connsiteX11" fmla="*/ 240632 w 501998"/>
                <a:gd name="connsiteY11" fmla="*/ 332493 h 353616"/>
                <a:gd name="connsiteX12" fmla="*/ 240632 w 501998"/>
                <a:gd name="connsiteY12" fmla="*/ 254426 h 353616"/>
                <a:gd name="connsiteX13" fmla="*/ 64882 w 501998"/>
                <a:gd name="connsiteY13" fmla="*/ 254426 h 353616"/>
                <a:gd name="connsiteX14" fmla="*/ 77258 w 501998"/>
                <a:gd name="connsiteY14" fmla="*/ 318301 h 353616"/>
                <a:gd name="connsiteX15" fmla="*/ 139161 w 501998"/>
                <a:gd name="connsiteY15" fmla="*/ 327562 h 353616"/>
                <a:gd name="connsiteX16" fmla="*/ 159956 w 501998"/>
                <a:gd name="connsiteY16" fmla="*/ 328572 h 353616"/>
                <a:gd name="connsiteX17" fmla="*/ 148140 w 501998"/>
                <a:gd name="connsiteY17" fmla="*/ 254426 h 353616"/>
                <a:gd name="connsiteX18" fmla="*/ 359316 w 501998"/>
                <a:gd name="connsiteY18" fmla="*/ 199838 h 353616"/>
                <a:gd name="connsiteX19" fmla="*/ 353921 w 501998"/>
                <a:gd name="connsiteY19" fmla="*/ 233689 h 353616"/>
                <a:gd name="connsiteX20" fmla="*/ 437827 w 501998"/>
                <a:gd name="connsiteY20" fmla="*/ 233689 h 353616"/>
                <a:gd name="connsiteX21" fmla="*/ 444169 w 501998"/>
                <a:gd name="connsiteY21" fmla="*/ 199838 h 353616"/>
                <a:gd name="connsiteX22" fmla="*/ 261369 w 501998"/>
                <a:gd name="connsiteY22" fmla="*/ 199838 h 353616"/>
                <a:gd name="connsiteX23" fmla="*/ 261369 w 501998"/>
                <a:gd name="connsiteY23" fmla="*/ 233689 h 353616"/>
                <a:gd name="connsiteX24" fmla="*/ 332923 w 501998"/>
                <a:gd name="connsiteY24" fmla="*/ 233689 h 353616"/>
                <a:gd name="connsiteX25" fmla="*/ 338318 w 501998"/>
                <a:gd name="connsiteY25" fmla="*/ 199838 h 353616"/>
                <a:gd name="connsiteX26" fmla="*/ 160440 w 501998"/>
                <a:gd name="connsiteY26" fmla="*/ 199838 h 353616"/>
                <a:gd name="connsiteX27" fmla="*/ 165834 w 501998"/>
                <a:gd name="connsiteY27" fmla="*/ 233689 h 353616"/>
                <a:gd name="connsiteX28" fmla="*/ 240632 w 501998"/>
                <a:gd name="connsiteY28" fmla="*/ 233689 h 353616"/>
                <a:gd name="connsiteX29" fmla="*/ 240632 w 501998"/>
                <a:gd name="connsiteY29" fmla="*/ 199838 h 353616"/>
                <a:gd name="connsiteX30" fmla="*/ 54306 w 501998"/>
                <a:gd name="connsiteY30" fmla="*/ 199838 h 353616"/>
                <a:gd name="connsiteX31" fmla="*/ 60865 w 501998"/>
                <a:gd name="connsiteY31" fmla="*/ 233689 h 353616"/>
                <a:gd name="connsiteX32" fmla="*/ 144836 w 501998"/>
                <a:gd name="connsiteY32" fmla="*/ 233689 h 353616"/>
                <a:gd name="connsiteX33" fmla="*/ 139442 w 501998"/>
                <a:gd name="connsiteY33" fmla="*/ 199838 h 353616"/>
                <a:gd name="connsiteX34" fmla="*/ 248646 w 501998"/>
                <a:gd name="connsiteY34" fmla="*/ 20730 h 353616"/>
                <a:gd name="connsiteX35" fmla="*/ 42687 w 501998"/>
                <a:gd name="connsiteY35" fmla="*/ 38332 h 353616"/>
                <a:gd name="connsiteX36" fmla="*/ 24045 w 501998"/>
                <a:gd name="connsiteY36" fmla="*/ 43652 h 353616"/>
                <a:gd name="connsiteX37" fmla="*/ 50288 w 501998"/>
                <a:gd name="connsiteY37" fmla="*/ 179101 h 353616"/>
                <a:gd name="connsiteX38" fmla="*/ 448055 w 501998"/>
                <a:gd name="connsiteY38" fmla="*/ 179101 h 353616"/>
                <a:gd name="connsiteX39" fmla="*/ 473423 w 501998"/>
                <a:gd name="connsiteY39" fmla="*/ 43702 h 353616"/>
                <a:gd name="connsiteX40" fmla="*/ 454606 w 501998"/>
                <a:gd name="connsiteY40" fmla="*/ 38332 h 353616"/>
                <a:gd name="connsiteX41" fmla="*/ 248646 w 501998"/>
                <a:gd name="connsiteY41" fmla="*/ 20730 h 353616"/>
                <a:gd name="connsiteX42" fmla="*/ 250901 w 501998"/>
                <a:gd name="connsiteY42" fmla="*/ 0 h 353616"/>
                <a:gd name="connsiteX43" fmla="*/ 480978 w 501998"/>
                <a:gd name="connsiteY43" fmla="*/ 19940 h 353616"/>
                <a:gd name="connsiteX44" fmla="*/ 501998 w 501998"/>
                <a:gd name="connsiteY44" fmla="*/ 26024 h 353616"/>
                <a:gd name="connsiteX45" fmla="*/ 444581 w 501998"/>
                <a:gd name="connsiteY45" fmla="*/ 336785 h 353616"/>
                <a:gd name="connsiteX46" fmla="*/ 373391 w 501998"/>
                <a:gd name="connsiteY46" fmla="*/ 347585 h 353616"/>
                <a:gd name="connsiteX47" fmla="*/ 250994 w 501998"/>
                <a:gd name="connsiteY47" fmla="*/ 353616 h 353616"/>
                <a:gd name="connsiteX48" fmla="*/ 128595 w 501998"/>
                <a:gd name="connsiteY48" fmla="*/ 347585 h 353616"/>
                <a:gd name="connsiteX49" fmla="*/ 59444 w 501998"/>
                <a:gd name="connsiteY49" fmla="*/ 337094 h 353616"/>
                <a:gd name="connsiteX50" fmla="*/ 0 w 501998"/>
                <a:gd name="connsiteY50" fmla="*/ 25967 h 353616"/>
                <a:gd name="connsiteX51" fmla="*/ 20824 w 501998"/>
                <a:gd name="connsiteY51" fmla="*/ 19940 h 353616"/>
                <a:gd name="connsiteX52" fmla="*/ 250901 w 501998"/>
                <a:gd name="connsiteY52" fmla="*/ 0 h 35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1998" h="353616">
                  <a:moveTo>
                    <a:pt x="350616" y="254426"/>
                  </a:moveTo>
                  <a:lnTo>
                    <a:pt x="338811" y="328509"/>
                  </a:lnTo>
                  <a:lnTo>
                    <a:pt x="358297" y="327562"/>
                  </a:lnTo>
                  <a:lnTo>
                    <a:pt x="422025" y="318028"/>
                  </a:lnTo>
                  <a:lnTo>
                    <a:pt x="433942" y="254426"/>
                  </a:lnTo>
                  <a:close/>
                  <a:moveTo>
                    <a:pt x="261369" y="254426"/>
                  </a:moveTo>
                  <a:lnTo>
                    <a:pt x="261369" y="332272"/>
                  </a:lnTo>
                  <a:lnTo>
                    <a:pt x="317650" y="329537"/>
                  </a:lnTo>
                  <a:lnTo>
                    <a:pt x="329619" y="254426"/>
                  </a:lnTo>
                  <a:close/>
                  <a:moveTo>
                    <a:pt x="169139" y="254426"/>
                  </a:moveTo>
                  <a:lnTo>
                    <a:pt x="181118" y="329601"/>
                  </a:lnTo>
                  <a:lnTo>
                    <a:pt x="240632" y="332493"/>
                  </a:lnTo>
                  <a:lnTo>
                    <a:pt x="240632" y="254426"/>
                  </a:lnTo>
                  <a:close/>
                  <a:moveTo>
                    <a:pt x="64882" y="254426"/>
                  </a:moveTo>
                  <a:lnTo>
                    <a:pt x="77258" y="318301"/>
                  </a:lnTo>
                  <a:lnTo>
                    <a:pt x="139161" y="327562"/>
                  </a:lnTo>
                  <a:lnTo>
                    <a:pt x="159956" y="328572"/>
                  </a:lnTo>
                  <a:lnTo>
                    <a:pt x="148140" y="254426"/>
                  </a:lnTo>
                  <a:close/>
                  <a:moveTo>
                    <a:pt x="359316" y="199838"/>
                  </a:moveTo>
                  <a:lnTo>
                    <a:pt x="353921" y="233689"/>
                  </a:lnTo>
                  <a:lnTo>
                    <a:pt x="437827" y="233689"/>
                  </a:lnTo>
                  <a:lnTo>
                    <a:pt x="444169" y="199838"/>
                  </a:lnTo>
                  <a:close/>
                  <a:moveTo>
                    <a:pt x="261369" y="199838"/>
                  </a:moveTo>
                  <a:lnTo>
                    <a:pt x="261369" y="233689"/>
                  </a:lnTo>
                  <a:lnTo>
                    <a:pt x="332923" y="233689"/>
                  </a:lnTo>
                  <a:lnTo>
                    <a:pt x="338318" y="199838"/>
                  </a:lnTo>
                  <a:close/>
                  <a:moveTo>
                    <a:pt x="160440" y="199838"/>
                  </a:moveTo>
                  <a:lnTo>
                    <a:pt x="165834" y="233689"/>
                  </a:lnTo>
                  <a:lnTo>
                    <a:pt x="240632" y="233689"/>
                  </a:lnTo>
                  <a:lnTo>
                    <a:pt x="240632" y="199838"/>
                  </a:lnTo>
                  <a:close/>
                  <a:moveTo>
                    <a:pt x="54306" y="199838"/>
                  </a:moveTo>
                  <a:lnTo>
                    <a:pt x="60865" y="233689"/>
                  </a:lnTo>
                  <a:lnTo>
                    <a:pt x="144836" y="233689"/>
                  </a:lnTo>
                  <a:lnTo>
                    <a:pt x="139442" y="199838"/>
                  </a:lnTo>
                  <a:close/>
                  <a:moveTo>
                    <a:pt x="248646" y="20730"/>
                  </a:moveTo>
                  <a:cubicBezTo>
                    <a:pt x="175589" y="20730"/>
                    <a:pt x="105990" y="26997"/>
                    <a:pt x="42687" y="38332"/>
                  </a:cubicBezTo>
                  <a:lnTo>
                    <a:pt x="24045" y="43652"/>
                  </a:lnTo>
                  <a:lnTo>
                    <a:pt x="50288" y="179101"/>
                  </a:lnTo>
                  <a:lnTo>
                    <a:pt x="448055" y="179101"/>
                  </a:lnTo>
                  <a:lnTo>
                    <a:pt x="473423" y="43702"/>
                  </a:lnTo>
                  <a:lnTo>
                    <a:pt x="454606" y="38332"/>
                  </a:lnTo>
                  <a:cubicBezTo>
                    <a:pt x="391302" y="26997"/>
                    <a:pt x="321703" y="20730"/>
                    <a:pt x="248646" y="20730"/>
                  </a:cubicBezTo>
                  <a:close/>
                  <a:moveTo>
                    <a:pt x="250901" y="0"/>
                  </a:moveTo>
                  <a:cubicBezTo>
                    <a:pt x="332513" y="0"/>
                    <a:pt x="410261" y="7100"/>
                    <a:pt x="480978" y="19940"/>
                  </a:cubicBezTo>
                  <a:lnTo>
                    <a:pt x="501998" y="26024"/>
                  </a:lnTo>
                  <a:lnTo>
                    <a:pt x="444581" y="336785"/>
                  </a:lnTo>
                  <a:lnTo>
                    <a:pt x="373391" y="347585"/>
                  </a:lnTo>
                  <a:cubicBezTo>
                    <a:pt x="333856" y="351540"/>
                    <a:pt x="292920" y="353616"/>
                    <a:pt x="250994" y="353616"/>
                  </a:cubicBezTo>
                  <a:cubicBezTo>
                    <a:pt x="209067" y="353616"/>
                    <a:pt x="168131" y="351540"/>
                    <a:pt x="128595" y="347585"/>
                  </a:cubicBezTo>
                  <a:lnTo>
                    <a:pt x="59444" y="337094"/>
                  </a:lnTo>
                  <a:lnTo>
                    <a:pt x="0" y="25967"/>
                  </a:lnTo>
                  <a:lnTo>
                    <a:pt x="20824" y="19940"/>
                  </a:lnTo>
                  <a:cubicBezTo>
                    <a:pt x="91540" y="7100"/>
                    <a:pt x="169289" y="0"/>
                    <a:pt x="25090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01" name="グループ化 700">
            <a:extLst>
              <a:ext uri="{FF2B5EF4-FFF2-40B4-BE49-F238E27FC236}">
                <a16:creationId xmlns:a16="http://schemas.microsoft.com/office/drawing/2014/main" id="{87CE7B4F-45CA-4D35-8E0F-99B9EFC4A53E}"/>
              </a:ext>
            </a:extLst>
          </p:cNvPr>
          <p:cNvGrpSpPr/>
          <p:nvPr/>
        </p:nvGrpSpPr>
        <p:grpSpPr>
          <a:xfrm>
            <a:off x="5187285" y="3837051"/>
            <a:ext cx="749403" cy="887326"/>
            <a:chOff x="1316325" y="3837051"/>
            <a:chExt cx="749403" cy="887326"/>
          </a:xfrm>
        </p:grpSpPr>
        <p:sp>
          <p:nvSpPr>
            <p:cNvPr id="702" name="四角形: 上の 2 つの角を丸める 5">
              <a:extLst>
                <a:ext uri="{FF2B5EF4-FFF2-40B4-BE49-F238E27FC236}">
                  <a16:creationId xmlns:a16="http://schemas.microsoft.com/office/drawing/2014/main" id="{DFACE828-F15F-4BF4-B264-BAD5FA3FFA87}"/>
                </a:ext>
              </a:extLst>
            </p:cNvPr>
            <p:cNvSpPr/>
            <p:nvPr/>
          </p:nvSpPr>
          <p:spPr bwMode="auto">
            <a:xfrm>
              <a:off x="1379158" y="4290391"/>
              <a:ext cx="615777" cy="433986"/>
            </a:xfrm>
            <a:custGeom>
              <a:avLst/>
              <a:gdLst>
                <a:gd name="connsiteX0" fmla="*/ 81949 w 615777"/>
                <a:gd name="connsiteY0" fmla="*/ 0 h 431604"/>
                <a:gd name="connsiteX1" fmla="*/ 533828 w 615777"/>
                <a:gd name="connsiteY1" fmla="*/ 0 h 431604"/>
                <a:gd name="connsiteX2" fmla="*/ 615777 w 615777"/>
                <a:gd name="connsiteY2" fmla="*/ 81949 h 431604"/>
                <a:gd name="connsiteX3" fmla="*/ 615777 w 615777"/>
                <a:gd name="connsiteY3" fmla="*/ 431604 h 431604"/>
                <a:gd name="connsiteX4" fmla="*/ 615777 w 615777"/>
                <a:gd name="connsiteY4" fmla="*/ 431604 h 431604"/>
                <a:gd name="connsiteX5" fmla="*/ 0 w 615777"/>
                <a:gd name="connsiteY5" fmla="*/ 431604 h 431604"/>
                <a:gd name="connsiteX6" fmla="*/ 0 w 615777"/>
                <a:gd name="connsiteY6" fmla="*/ 431604 h 431604"/>
                <a:gd name="connsiteX7" fmla="*/ 0 w 615777"/>
                <a:gd name="connsiteY7" fmla="*/ 81949 h 431604"/>
                <a:gd name="connsiteX8" fmla="*/ 81949 w 615777"/>
                <a:gd name="connsiteY8" fmla="*/ 0 h 431604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615777 w 615777"/>
                <a:gd name="connsiteY4" fmla="*/ 431604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107156 w 615777"/>
                <a:gd name="connsiteY5" fmla="*/ 433985 h 433985"/>
                <a:gd name="connsiteX6" fmla="*/ 0 w 615777"/>
                <a:gd name="connsiteY6" fmla="*/ 81949 h 433985"/>
                <a:gd name="connsiteX7" fmla="*/ 81949 w 615777"/>
                <a:gd name="connsiteY7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6"/>
                <a:gd name="connsiteX1" fmla="*/ 533828 w 615777"/>
                <a:gd name="connsiteY1" fmla="*/ 0 h 433986"/>
                <a:gd name="connsiteX2" fmla="*/ 615777 w 615777"/>
                <a:gd name="connsiteY2" fmla="*/ 81949 h 433986"/>
                <a:gd name="connsiteX3" fmla="*/ 494334 w 615777"/>
                <a:gd name="connsiteY3" fmla="*/ 433986 h 433986"/>
                <a:gd name="connsiteX4" fmla="*/ 107156 w 615777"/>
                <a:gd name="connsiteY4" fmla="*/ 433985 h 433986"/>
                <a:gd name="connsiteX5" fmla="*/ 0 w 615777"/>
                <a:gd name="connsiteY5" fmla="*/ 81949 h 433986"/>
                <a:gd name="connsiteX6" fmla="*/ 81949 w 615777"/>
                <a:gd name="connsiteY6" fmla="*/ 0 h 43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5777" h="433986">
                  <a:moveTo>
                    <a:pt x="81949" y="0"/>
                  </a:moveTo>
                  <a:lnTo>
                    <a:pt x="533828" y="0"/>
                  </a:lnTo>
                  <a:cubicBezTo>
                    <a:pt x="579087" y="0"/>
                    <a:pt x="615777" y="36690"/>
                    <a:pt x="615777" y="81949"/>
                  </a:cubicBezTo>
                  <a:lnTo>
                    <a:pt x="494334" y="433986"/>
                  </a:lnTo>
                  <a:lnTo>
                    <a:pt x="107156" y="433985"/>
                  </a:lnTo>
                  <a:lnTo>
                    <a:pt x="0" y="81949"/>
                  </a:lnTo>
                  <a:cubicBezTo>
                    <a:pt x="0" y="36690"/>
                    <a:pt x="36690" y="0"/>
                    <a:pt x="81949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03" name="楕円 702">
              <a:extLst>
                <a:ext uri="{FF2B5EF4-FFF2-40B4-BE49-F238E27FC236}">
                  <a16:creationId xmlns:a16="http://schemas.microsoft.com/office/drawing/2014/main" id="{2FA00716-A741-42A8-B17A-70A3CC18C715}"/>
                </a:ext>
              </a:extLst>
            </p:cNvPr>
            <p:cNvSpPr/>
            <p:nvPr/>
          </p:nvSpPr>
          <p:spPr bwMode="auto">
            <a:xfrm>
              <a:off x="1753474" y="4248443"/>
              <a:ext cx="312254" cy="13978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04" name="楕円 703">
              <a:extLst>
                <a:ext uri="{FF2B5EF4-FFF2-40B4-BE49-F238E27FC236}">
                  <a16:creationId xmlns:a16="http://schemas.microsoft.com/office/drawing/2014/main" id="{732282A5-9E0B-4DCC-9D64-FC71C2347E3F}"/>
                </a:ext>
              </a:extLst>
            </p:cNvPr>
            <p:cNvSpPr/>
            <p:nvPr/>
          </p:nvSpPr>
          <p:spPr bwMode="auto">
            <a:xfrm>
              <a:off x="1316325" y="4248443"/>
              <a:ext cx="312254" cy="13978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05" name="二等辺三角形 704">
              <a:extLst>
                <a:ext uri="{FF2B5EF4-FFF2-40B4-BE49-F238E27FC236}">
                  <a16:creationId xmlns:a16="http://schemas.microsoft.com/office/drawing/2014/main" id="{66A8A49F-C619-4B0E-9C89-CD5798DA6B35}"/>
                </a:ext>
              </a:extLst>
            </p:cNvPr>
            <p:cNvSpPr/>
            <p:nvPr/>
          </p:nvSpPr>
          <p:spPr bwMode="auto">
            <a:xfrm rot="10800000">
              <a:off x="1603337" y="4293662"/>
              <a:ext cx="172203" cy="94561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06" name="楕円 705">
              <a:extLst>
                <a:ext uri="{FF2B5EF4-FFF2-40B4-BE49-F238E27FC236}">
                  <a16:creationId xmlns:a16="http://schemas.microsoft.com/office/drawing/2014/main" id="{37C60098-79C1-4502-9377-E92E229EF1EF}"/>
                </a:ext>
              </a:extLst>
            </p:cNvPr>
            <p:cNvSpPr/>
            <p:nvPr/>
          </p:nvSpPr>
          <p:spPr bwMode="auto">
            <a:xfrm>
              <a:off x="1470120" y="3874458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07" name="フリーフォーム: 図形 706">
              <a:extLst>
                <a:ext uri="{FF2B5EF4-FFF2-40B4-BE49-F238E27FC236}">
                  <a16:creationId xmlns:a16="http://schemas.microsoft.com/office/drawing/2014/main" id="{349BBDEB-383C-4F35-B3F0-F7BE0AB3307F}"/>
                </a:ext>
              </a:extLst>
            </p:cNvPr>
            <p:cNvSpPr/>
            <p:nvPr/>
          </p:nvSpPr>
          <p:spPr bwMode="auto">
            <a:xfrm>
              <a:off x="1438421" y="3837051"/>
              <a:ext cx="497390" cy="514940"/>
            </a:xfrm>
            <a:custGeom>
              <a:avLst/>
              <a:gdLst>
                <a:gd name="connsiteX0" fmla="*/ 248567 w 497390"/>
                <a:gd name="connsiteY0" fmla="*/ 207330 h 514940"/>
                <a:gd name="connsiteX1" fmla="*/ 70531 w 497390"/>
                <a:gd name="connsiteY1" fmla="*/ 222760 h 514940"/>
                <a:gd name="connsiteX2" fmla="*/ 54417 w 497390"/>
                <a:gd name="connsiteY2" fmla="*/ 227423 h 514940"/>
                <a:gd name="connsiteX3" fmla="*/ 45383 w 497390"/>
                <a:gd name="connsiteY3" fmla="*/ 270648 h 514940"/>
                <a:gd name="connsiteX4" fmla="*/ 47668 w 497390"/>
                <a:gd name="connsiteY4" fmla="*/ 292551 h 514940"/>
                <a:gd name="connsiteX5" fmla="*/ 48314 w 497390"/>
                <a:gd name="connsiteY5" fmla="*/ 302493 h 514940"/>
                <a:gd name="connsiteX6" fmla="*/ 48943 w 497390"/>
                <a:gd name="connsiteY6" fmla="*/ 304760 h 514940"/>
                <a:gd name="connsiteX7" fmla="*/ 49513 w 497390"/>
                <a:gd name="connsiteY7" fmla="*/ 310219 h 514940"/>
                <a:gd name="connsiteX8" fmla="*/ 56414 w 497390"/>
                <a:gd name="connsiteY8" fmla="*/ 331698 h 514940"/>
                <a:gd name="connsiteX9" fmla="*/ 84524 w 497390"/>
                <a:gd name="connsiteY9" fmla="*/ 433037 h 514940"/>
                <a:gd name="connsiteX10" fmla="*/ 100415 w 497390"/>
                <a:gd name="connsiteY10" fmla="*/ 468178 h 514940"/>
                <a:gd name="connsiteX11" fmla="*/ 153925 w 497390"/>
                <a:gd name="connsiteY11" fmla="*/ 476296 h 514940"/>
                <a:gd name="connsiteX12" fmla="*/ 248638 w 497390"/>
                <a:gd name="connsiteY12" fmla="*/ 480963 h 514940"/>
                <a:gd name="connsiteX13" fmla="*/ 343351 w 497390"/>
                <a:gd name="connsiteY13" fmla="*/ 476296 h 514940"/>
                <a:gd name="connsiteX14" fmla="*/ 398438 w 497390"/>
                <a:gd name="connsiteY14" fmla="*/ 467939 h 514940"/>
                <a:gd name="connsiteX15" fmla="*/ 414221 w 497390"/>
                <a:gd name="connsiteY15" fmla="*/ 433037 h 514940"/>
                <a:gd name="connsiteX16" fmla="*/ 450431 w 497390"/>
                <a:gd name="connsiteY16" fmla="*/ 302493 h 514940"/>
                <a:gd name="connsiteX17" fmla="*/ 451572 w 497390"/>
                <a:gd name="connsiteY17" fmla="*/ 284906 h 514940"/>
                <a:gd name="connsiteX18" fmla="*/ 450668 w 497390"/>
                <a:gd name="connsiteY18" fmla="*/ 282372 h 514940"/>
                <a:gd name="connsiteX19" fmla="*/ 451893 w 497390"/>
                <a:gd name="connsiteY19" fmla="*/ 270648 h 514940"/>
                <a:gd name="connsiteX20" fmla="*/ 442868 w 497390"/>
                <a:gd name="connsiteY20" fmla="*/ 227467 h 514940"/>
                <a:gd name="connsiteX21" fmla="*/ 426602 w 497390"/>
                <a:gd name="connsiteY21" fmla="*/ 222760 h 514940"/>
                <a:gd name="connsiteX22" fmla="*/ 248567 w 497390"/>
                <a:gd name="connsiteY22" fmla="*/ 207330 h 514940"/>
                <a:gd name="connsiteX23" fmla="*/ 248625 w 497390"/>
                <a:gd name="connsiteY23" fmla="*/ 0 h 514940"/>
                <a:gd name="connsiteX24" fmla="*/ 497250 w 497390"/>
                <a:gd name="connsiteY24" fmla="*/ 248625 h 514940"/>
                <a:gd name="connsiteX25" fmla="*/ 495753 w 497390"/>
                <a:gd name="connsiteY25" fmla="*/ 263471 h 514940"/>
                <a:gd name="connsiteX26" fmla="*/ 496858 w 497390"/>
                <a:gd name="connsiteY26" fmla="*/ 266680 h 514940"/>
                <a:gd name="connsiteX27" fmla="*/ 495462 w 497390"/>
                <a:gd name="connsiteY27" fmla="*/ 288949 h 514940"/>
                <a:gd name="connsiteX28" fmla="*/ 451169 w 497390"/>
                <a:gd name="connsiteY28" fmla="*/ 454253 h 514940"/>
                <a:gd name="connsiteX29" fmla="*/ 431863 w 497390"/>
                <a:gd name="connsiteY29" fmla="*/ 498448 h 514940"/>
                <a:gd name="connsiteX30" fmla="*/ 364479 w 497390"/>
                <a:gd name="connsiteY30" fmla="*/ 509031 h 514940"/>
                <a:gd name="connsiteX31" fmla="*/ 248625 w 497390"/>
                <a:gd name="connsiteY31" fmla="*/ 514940 h 514940"/>
                <a:gd name="connsiteX32" fmla="*/ 132771 w 497390"/>
                <a:gd name="connsiteY32" fmla="*/ 509031 h 514940"/>
                <a:gd name="connsiteX33" fmla="*/ 67316 w 497390"/>
                <a:gd name="connsiteY33" fmla="*/ 498751 h 514940"/>
                <a:gd name="connsiteX34" fmla="*/ 47878 w 497390"/>
                <a:gd name="connsiteY34" fmla="*/ 454253 h 514940"/>
                <a:gd name="connsiteX35" fmla="*/ 13494 w 497390"/>
                <a:gd name="connsiteY35" fmla="*/ 325931 h 514940"/>
                <a:gd name="connsiteX36" fmla="*/ 5051 w 497390"/>
                <a:gd name="connsiteY36" fmla="*/ 298732 h 514940"/>
                <a:gd name="connsiteX37" fmla="*/ 4355 w 497390"/>
                <a:gd name="connsiteY37" fmla="*/ 291821 h 514940"/>
                <a:gd name="connsiteX38" fmla="*/ 3585 w 497390"/>
                <a:gd name="connsiteY38" fmla="*/ 288949 h 514940"/>
                <a:gd name="connsiteX39" fmla="*/ 2796 w 497390"/>
                <a:gd name="connsiteY39" fmla="*/ 276360 h 514940"/>
                <a:gd name="connsiteX40" fmla="*/ 0 w 497390"/>
                <a:gd name="connsiteY40" fmla="*/ 248625 h 514940"/>
                <a:gd name="connsiteX41" fmla="*/ 248625 w 497390"/>
                <a:gd name="connsiteY41" fmla="*/ 0 h 51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97390" h="514940">
                  <a:moveTo>
                    <a:pt x="248567" y="207330"/>
                  </a:moveTo>
                  <a:cubicBezTo>
                    <a:pt x="185414" y="207330"/>
                    <a:pt x="125251" y="212824"/>
                    <a:pt x="70531" y="222760"/>
                  </a:cubicBezTo>
                  <a:lnTo>
                    <a:pt x="54417" y="227423"/>
                  </a:lnTo>
                  <a:lnTo>
                    <a:pt x="45383" y="270648"/>
                  </a:lnTo>
                  <a:lnTo>
                    <a:pt x="47668" y="292551"/>
                  </a:lnTo>
                  <a:lnTo>
                    <a:pt x="48314" y="302493"/>
                  </a:lnTo>
                  <a:lnTo>
                    <a:pt x="48943" y="304760"/>
                  </a:lnTo>
                  <a:lnTo>
                    <a:pt x="49513" y="310219"/>
                  </a:lnTo>
                  <a:lnTo>
                    <a:pt x="56414" y="331698"/>
                  </a:lnTo>
                  <a:lnTo>
                    <a:pt x="84524" y="433037"/>
                  </a:lnTo>
                  <a:lnTo>
                    <a:pt x="100415" y="468178"/>
                  </a:lnTo>
                  <a:lnTo>
                    <a:pt x="153925" y="476296"/>
                  </a:lnTo>
                  <a:cubicBezTo>
                    <a:pt x="184518" y="479356"/>
                    <a:pt x="216194" y="480963"/>
                    <a:pt x="248638" y="480963"/>
                  </a:cubicBezTo>
                  <a:cubicBezTo>
                    <a:pt x="281081" y="480963"/>
                    <a:pt x="312757" y="479356"/>
                    <a:pt x="343351" y="476296"/>
                  </a:cubicBezTo>
                  <a:lnTo>
                    <a:pt x="398438" y="467939"/>
                  </a:lnTo>
                  <a:lnTo>
                    <a:pt x="414221" y="433037"/>
                  </a:lnTo>
                  <a:lnTo>
                    <a:pt x="450431" y="302493"/>
                  </a:lnTo>
                  <a:cubicBezTo>
                    <a:pt x="452072" y="296575"/>
                    <a:pt x="452395" y="290615"/>
                    <a:pt x="451572" y="284906"/>
                  </a:cubicBezTo>
                  <a:lnTo>
                    <a:pt x="450668" y="282372"/>
                  </a:lnTo>
                  <a:lnTo>
                    <a:pt x="451893" y="270648"/>
                  </a:lnTo>
                  <a:lnTo>
                    <a:pt x="442868" y="227467"/>
                  </a:lnTo>
                  <a:lnTo>
                    <a:pt x="426602" y="222760"/>
                  </a:lnTo>
                  <a:cubicBezTo>
                    <a:pt x="371881" y="212824"/>
                    <a:pt x="311718" y="207330"/>
                    <a:pt x="248567" y="207330"/>
                  </a:cubicBezTo>
                  <a:close/>
                  <a:moveTo>
                    <a:pt x="248625" y="0"/>
                  </a:moveTo>
                  <a:cubicBezTo>
                    <a:pt x="385937" y="0"/>
                    <a:pt x="497250" y="111313"/>
                    <a:pt x="497250" y="248625"/>
                  </a:cubicBezTo>
                  <a:lnTo>
                    <a:pt x="495753" y="263471"/>
                  </a:lnTo>
                  <a:lnTo>
                    <a:pt x="496858" y="266680"/>
                  </a:lnTo>
                  <a:cubicBezTo>
                    <a:pt x="497864" y="273909"/>
                    <a:pt x="497470" y="281455"/>
                    <a:pt x="495462" y="288949"/>
                  </a:cubicBezTo>
                  <a:lnTo>
                    <a:pt x="451169" y="454253"/>
                  </a:lnTo>
                  <a:lnTo>
                    <a:pt x="431863" y="498448"/>
                  </a:lnTo>
                  <a:lnTo>
                    <a:pt x="364479" y="509031"/>
                  </a:lnTo>
                  <a:cubicBezTo>
                    <a:pt x="327057" y="512905"/>
                    <a:pt x="288311" y="514940"/>
                    <a:pt x="248625" y="514940"/>
                  </a:cubicBezTo>
                  <a:cubicBezTo>
                    <a:pt x="208939" y="514940"/>
                    <a:pt x="170193" y="512905"/>
                    <a:pt x="132771" y="509031"/>
                  </a:cubicBezTo>
                  <a:lnTo>
                    <a:pt x="67316" y="498751"/>
                  </a:lnTo>
                  <a:lnTo>
                    <a:pt x="47878" y="454253"/>
                  </a:lnTo>
                  <a:lnTo>
                    <a:pt x="13494" y="325931"/>
                  </a:lnTo>
                  <a:lnTo>
                    <a:pt x="5051" y="298732"/>
                  </a:lnTo>
                  <a:lnTo>
                    <a:pt x="4355" y="291821"/>
                  </a:lnTo>
                  <a:lnTo>
                    <a:pt x="3585" y="288949"/>
                  </a:lnTo>
                  <a:lnTo>
                    <a:pt x="2796" y="276360"/>
                  </a:lnTo>
                  <a:lnTo>
                    <a:pt x="0" y="248625"/>
                  </a:lnTo>
                  <a:cubicBezTo>
                    <a:pt x="0" y="111313"/>
                    <a:pt x="111313" y="0"/>
                    <a:pt x="248625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708" name="フリーフォーム: 図形 707">
              <a:extLst>
                <a:ext uri="{FF2B5EF4-FFF2-40B4-BE49-F238E27FC236}">
                  <a16:creationId xmlns:a16="http://schemas.microsoft.com/office/drawing/2014/main" id="{DEBB0E76-130E-4B30-A031-F37D8AF561D8}"/>
                </a:ext>
              </a:extLst>
            </p:cNvPr>
            <p:cNvSpPr/>
            <p:nvPr/>
          </p:nvSpPr>
          <p:spPr bwMode="auto">
            <a:xfrm>
              <a:off x="1436053" y="4004388"/>
              <a:ext cx="501998" cy="353616"/>
            </a:xfrm>
            <a:custGeom>
              <a:avLst/>
              <a:gdLst>
                <a:gd name="connsiteX0" fmla="*/ 350616 w 501998"/>
                <a:gd name="connsiteY0" fmla="*/ 254426 h 353616"/>
                <a:gd name="connsiteX1" fmla="*/ 338811 w 501998"/>
                <a:gd name="connsiteY1" fmla="*/ 328509 h 353616"/>
                <a:gd name="connsiteX2" fmla="*/ 358297 w 501998"/>
                <a:gd name="connsiteY2" fmla="*/ 327562 h 353616"/>
                <a:gd name="connsiteX3" fmla="*/ 422025 w 501998"/>
                <a:gd name="connsiteY3" fmla="*/ 318028 h 353616"/>
                <a:gd name="connsiteX4" fmla="*/ 433942 w 501998"/>
                <a:gd name="connsiteY4" fmla="*/ 254426 h 353616"/>
                <a:gd name="connsiteX5" fmla="*/ 261369 w 501998"/>
                <a:gd name="connsiteY5" fmla="*/ 254426 h 353616"/>
                <a:gd name="connsiteX6" fmla="*/ 261369 w 501998"/>
                <a:gd name="connsiteY6" fmla="*/ 332272 h 353616"/>
                <a:gd name="connsiteX7" fmla="*/ 317650 w 501998"/>
                <a:gd name="connsiteY7" fmla="*/ 329537 h 353616"/>
                <a:gd name="connsiteX8" fmla="*/ 329619 w 501998"/>
                <a:gd name="connsiteY8" fmla="*/ 254426 h 353616"/>
                <a:gd name="connsiteX9" fmla="*/ 169139 w 501998"/>
                <a:gd name="connsiteY9" fmla="*/ 254426 h 353616"/>
                <a:gd name="connsiteX10" fmla="*/ 181118 w 501998"/>
                <a:gd name="connsiteY10" fmla="*/ 329601 h 353616"/>
                <a:gd name="connsiteX11" fmla="*/ 240632 w 501998"/>
                <a:gd name="connsiteY11" fmla="*/ 332493 h 353616"/>
                <a:gd name="connsiteX12" fmla="*/ 240632 w 501998"/>
                <a:gd name="connsiteY12" fmla="*/ 254426 h 353616"/>
                <a:gd name="connsiteX13" fmla="*/ 64882 w 501998"/>
                <a:gd name="connsiteY13" fmla="*/ 254426 h 353616"/>
                <a:gd name="connsiteX14" fmla="*/ 77258 w 501998"/>
                <a:gd name="connsiteY14" fmla="*/ 318301 h 353616"/>
                <a:gd name="connsiteX15" fmla="*/ 139161 w 501998"/>
                <a:gd name="connsiteY15" fmla="*/ 327562 h 353616"/>
                <a:gd name="connsiteX16" fmla="*/ 159956 w 501998"/>
                <a:gd name="connsiteY16" fmla="*/ 328572 h 353616"/>
                <a:gd name="connsiteX17" fmla="*/ 148140 w 501998"/>
                <a:gd name="connsiteY17" fmla="*/ 254426 h 353616"/>
                <a:gd name="connsiteX18" fmla="*/ 359316 w 501998"/>
                <a:gd name="connsiteY18" fmla="*/ 199838 h 353616"/>
                <a:gd name="connsiteX19" fmla="*/ 353921 w 501998"/>
                <a:gd name="connsiteY19" fmla="*/ 233689 h 353616"/>
                <a:gd name="connsiteX20" fmla="*/ 437827 w 501998"/>
                <a:gd name="connsiteY20" fmla="*/ 233689 h 353616"/>
                <a:gd name="connsiteX21" fmla="*/ 444169 w 501998"/>
                <a:gd name="connsiteY21" fmla="*/ 199838 h 353616"/>
                <a:gd name="connsiteX22" fmla="*/ 261369 w 501998"/>
                <a:gd name="connsiteY22" fmla="*/ 199838 h 353616"/>
                <a:gd name="connsiteX23" fmla="*/ 261369 w 501998"/>
                <a:gd name="connsiteY23" fmla="*/ 233689 h 353616"/>
                <a:gd name="connsiteX24" fmla="*/ 332923 w 501998"/>
                <a:gd name="connsiteY24" fmla="*/ 233689 h 353616"/>
                <a:gd name="connsiteX25" fmla="*/ 338318 w 501998"/>
                <a:gd name="connsiteY25" fmla="*/ 199838 h 353616"/>
                <a:gd name="connsiteX26" fmla="*/ 160440 w 501998"/>
                <a:gd name="connsiteY26" fmla="*/ 199838 h 353616"/>
                <a:gd name="connsiteX27" fmla="*/ 165834 w 501998"/>
                <a:gd name="connsiteY27" fmla="*/ 233689 h 353616"/>
                <a:gd name="connsiteX28" fmla="*/ 240632 w 501998"/>
                <a:gd name="connsiteY28" fmla="*/ 233689 h 353616"/>
                <a:gd name="connsiteX29" fmla="*/ 240632 w 501998"/>
                <a:gd name="connsiteY29" fmla="*/ 199838 h 353616"/>
                <a:gd name="connsiteX30" fmla="*/ 54306 w 501998"/>
                <a:gd name="connsiteY30" fmla="*/ 199838 h 353616"/>
                <a:gd name="connsiteX31" fmla="*/ 60865 w 501998"/>
                <a:gd name="connsiteY31" fmla="*/ 233689 h 353616"/>
                <a:gd name="connsiteX32" fmla="*/ 144836 w 501998"/>
                <a:gd name="connsiteY32" fmla="*/ 233689 h 353616"/>
                <a:gd name="connsiteX33" fmla="*/ 139442 w 501998"/>
                <a:gd name="connsiteY33" fmla="*/ 199838 h 353616"/>
                <a:gd name="connsiteX34" fmla="*/ 248646 w 501998"/>
                <a:gd name="connsiteY34" fmla="*/ 20730 h 353616"/>
                <a:gd name="connsiteX35" fmla="*/ 42687 w 501998"/>
                <a:gd name="connsiteY35" fmla="*/ 38332 h 353616"/>
                <a:gd name="connsiteX36" fmla="*/ 24045 w 501998"/>
                <a:gd name="connsiteY36" fmla="*/ 43652 h 353616"/>
                <a:gd name="connsiteX37" fmla="*/ 50288 w 501998"/>
                <a:gd name="connsiteY37" fmla="*/ 179101 h 353616"/>
                <a:gd name="connsiteX38" fmla="*/ 448055 w 501998"/>
                <a:gd name="connsiteY38" fmla="*/ 179101 h 353616"/>
                <a:gd name="connsiteX39" fmla="*/ 473423 w 501998"/>
                <a:gd name="connsiteY39" fmla="*/ 43702 h 353616"/>
                <a:gd name="connsiteX40" fmla="*/ 454606 w 501998"/>
                <a:gd name="connsiteY40" fmla="*/ 38332 h 353616"/>
                <a:gd name="connsiteX41" fmla="*/ 248646 w 501998"/>
                <a:gd name="connsiteY41" fmla="*/ 20730 h 353616"/>
                <a:gd name="connsiteX42" fmla="*/ 250901 w 501998"/>
                <a:gd name="connsiteY42" fmla="*/ 0 h 353616"/>
                <a:gd name="connsiteX43" fmla="*/ 480978 w 501998"/>
                <a:gd name="connsiteY43" fmla="*/ 19940 h 353616"/>
                <a:gd name="connsiteX44" fmla="*/ 501998 w 501998"/>
                <a:gd name="connsiteY44" fmla="*/ 26024 h 353616"/>
                <a:gd name="connsiteX45" fmla="*/ 444581 w 501998"/>
                <a:gd name="connsiteY45" fmla="*/ 336785 h 353616"/>
                <a:gd name="connsiteX46" fmla="*/ 373391 w 501998"/>
                <a:gd name="connsiteY46" fmla="*/ 347585 h 353616"/>
                <a:gd name="connsiteX47" fmla="*/ 250994 w 501998"/>
                <a:gd name="connsiteY47" fmla="*/ 353616 h 353616"/>
                <a:gd name="connsiteX48" fmla="*/ 128595 w 501998"/>
                <a:gd name="connsiteY48" fmla="*/ 347585 h 353616"/>
                <a:gd name="connsiteX49" fmla="*/ 59444 w 501998"/>
                <a:gd name="connsiteY49" fmla="*/ 337094 h 353616"/>
                <a:gd name="connsiteX50" fmla="*/ 0 w 501998"/>
                <a:gd name="connsiteY50" fmla="*/ 25967 h 353616"/>
                <a:gd name="connsiteX51" fmla="*/ 20824 w 501998"/>
                <a:gd name="connsiteY51" fmla="*/ 19940 h 353616"/>
                <a:gd name="connsiteX52" fmla="*/ 250901 w 501998"/>
                <a:gd name="connsiteY52" fmla="*/ 0 h 35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1998" h="353616">
                  <a:moveTo>
                    <a:pt x="350616" y="254426"/>
                  </a:moveTo>
                  <a:lnTo>
                    <a:pt x="338811" y="328509"/>
                  </a:lnTo>
                  <a:lnTo>
                    <a:pt x="358297" y="327562"/>
                  </a:lnTo>
                  <a:lnTo>
                    <a:pt x="422025" y="318028"/>
                  </a:lnTo>
                  <a:lnTo>
                    <a:pt x="433942" y="254426"/>
                  </a:lnTo>
                  <a:close/>
                  <a:moveTo>
                    <a:pt x="261369" y="254426"/>
                  </a:moveTo>
                  <a:lnTo>
                    <a:pt x="261369" y="332272"/>
                  </a:lnTo>
                  <a:lnTo>
                    <a:pt x="317650" y="329537"/>
                  </a:lnTo>
                  <a:lnTo>
                    <a:pt x="329619" y="254426"/>
                  </a:lnTo>
                  <a:close/>
                  <a:moveTo>
                    <a:pt x="169139" y="254426"/>
                  </a:moveTo>
                  <a:lnTo>
                    <a:pt x="181118" y="329601"/>
                  </a:lnTo>
                  <a:lnTo>
                    <a:pt x="240632" y="332493"/>
                  </a:lnTo>
                  <a:lnTo>
                    <a:pt x="240632" y="254426"/>
                  </a:lnTo>
                  <a:close/>
                  <a:moveTo>
                    <a:pt x="64882" y="254426"/>
                  </a:moveTo>
                  <a:lnTo>
                    <a:pt x="77258" y="318301"/>
                  </a:lnTo>
                  <a:lnTo>
                    <a:pt x="139161" y="327562"/>
                  </a:lnTo>
                  <a:lnTo>
                    <a:pt x="159956" y="328572"/>
                  </a:lnTo>
                  <a:lnTo>
                    <a:pt x="148140" y="254426"/>
                  </a:lnTo>
                  <a:close/>
                  <a:moveTo>
                    <a:pt x="359316" y="199838"/>
                  </a:moveTo>
                  <a:lnTo>
                    <a:pt x="353921" y="233689"/>
                  </a:lnTo>
                  <a:lnTo>
                    <a:pt x="437827" y="233689"/>
                  </a:lnTo>
                  <a:lnTo>
                    <a:pt x="444169" y="199838"/>
                  </a:lnTo>
                  <a:close/>
                  <a:moveTo>
                    <a:pt x="261369" y="199838"/>
                  </a:moveTo>
                  <a:lnTo>
                    <a:pt x="261369" y="233689"/>
                  </a:lnTo>
                  <a:lnTo>
                    <a:pt x="332923" y="233689"/>
                  </a:lnTo>
                  <a:lnTo>
                    <a:pt x="338318" y="199838"/>
                  </a:lnTo>
                  <a:close/>
                  <a:moveTo>
                    <a:pt x="160440" y="199838"/>
                  </a:moveTo>
                  <a:lnTo>
                    <a:pt x="165834" y="233689"/>
                  </a:lnTo>
                  <a:lnTo>
                    <a:pt x="240632" y="233689"/>
                  </a:lnTo>
                  <a:lnTo>
                    <a:pt x="240632" y="199838"/>
                  </a:lnTo>
                  <a:close/>
                  <a:moveTo>
                    <a:pt x="54306" y="199838"/>
                  </a:moveTo>
                  <a:lnTo>
                    <a:pt x="60865" y="233689"/>
                  </a:lnTo>
                  <a:lnTo>
                    <a:pt x="144836" y="233689"/>
                  </a:lnTo>
                  <a:lnTo>
                    <a:pt x="139442" y="199838"/>
                  </a:lnTo>
                  <a:close/>
                  <a:moveTo>
                    <a:pt x="248646" y="20730"/>
                  </a:moveTo>
                  <a:cubicBezTo>
                    <a:pt x="175589" y="20730"/>
                    <a:pt x="105990" y="26997"/>
                    <a:pt x="42687" y="38332"/>
                  </a:cubicBezTo>
                  <a:lnTo>
                    <a:pt x="24045" y="43652"/>
                  </a:lnTo>
                  <a:lnTo>
                    <a:pt x="50288" y="179101"/>
                  </a:lnTo>
                  <a:lnTo>
                    <a:pt x="448055" y="179101"/>
                  </a:lnTo>
                  <a:lnTo>
                    <a:pt x="473423" y="43702"/>
                  </a:lnTo>
                  <a:lnTo>
                    <a:pt x="454606" y="38332"/>
                  </a:lnTo>
                  <a:cubicBezTo>
                    <a:pt x="391302" y="26997"/>
                    <a:pt x="321703" y="20730"/>
                    <a:pt x="248646" y="20730"/>
                  </a:cubicBezTo>
                  <a:close/>
                  <a:moveTo>
                    <a:pt x="250901" y="0"/>
                  </a:moveTo>
                  <a:cubicBezTo>
                    <a:pt x="332513" y="0"/>
                    <a:pt x="410261" y="7100"/>
                    <a:pt x="480978" y="19940"/>
                  </a:cubicBezTo>
                  <a:lnTo>
                    <a:pt x="501998" y="26024"/>
                  </a:lnTo>
                  <a:lnTo>
                    <a:pt x="444581" y="336785"/>
                  </a:lnTo>
                  <a:lnTo>
                    <a:pt x="373391" y="347585"/>
                  </a:lnTo>
                  <a:cubicBezTo>
                    <a:pt x="333856" y="351540"/>
                    <a:pt x="292920" y="353616"/>
                    <a:pt x="250994" y="353616"/>
                  </a:cubicBezTo>
                  <a:cubicBezTo>
                    <a:pt x="209067" y="353616"/>
                    <a:pt x="168131" y="351540"/>
                    <a:pt x="128595" y="347585"/>
                  </a:cubicBezTo>
                  <a:lnTo>
                    <a:pt x="59444" y="337094"/>
                  </a:lnTo>
                  <a:lnTo>
                    <a:pt x="0" y="25967"/>
                  </a:lnTo>
                  <a:lnTo>
                    <a:pt x="20824" y="19940"/>
                  </a:lnTo>
                  <a:cubicBezTo>
                    <a:pt x="91540" y="7100"/>
                    <a:pt x="169289" y="0"/>
                    <a:pt x="25090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09" name="グループ化 708">
            <a:extLst>
              <a:ext uri="{FF2B5EF4-FFF2-40B4-BE49-F238E27FC236}">
                <a16:creationId xmlns:a16="http://schemas.microsoft.com/office/drawing/2014/main" id="{726C50B6-1DA9-43F3-BDAE-D1430A029B65}"/>
              </a:ext>
            </a:extLst>
          </p:cNvPr>
          <p:cNvGrpSpPr/>
          <p:nvPr/>
        </p:nvGrpSpPr>
        <p:grpSpPr>
          <a:xfrm>
            <a:off x="6345908" y="3837051"/>
            <a:ext cx="615777" cy="887326"/>
            <a:chOff x="2464933" y="3837051"/>
            <a:chExt cx="615777" cy="887326"/>
          </a:xfrm>
        </p:grpSpPr>
        <p:sp>
          <p:nvSpPr>
            <p:cNvPr id="710" name="四角形: 上の 2 つの角を丸める 5">
              <a:extLst>
                <a:ext uri="{FF2B5EF4-FFF2-40B4-BE49-F238E27FC236}">
                  <a16:creationId xmlns:a16="http://schemas.microsoft.com/office/drawing/2014/main" id="{1C3D9EFF-E3AB-420C-BED8-0A7A79E4F8F0}"/>
                </a:ext>
              </a:extLst>
            </p:cNvPr>
            <p:cNvSpPr/>
            <p:nvPr/>
          </p:nvSpPr>
          <p:spPr bwMode="auto">
            <a:xfrm>
              <a:off x="2464933" y="4290391"/>
              <a:ext cx="615777" cy="433986"/>
            </a:xfrm>
            <a:custGeom>
              <a:avLst/>
              <a:gdLst>
                <a:gd name="connsiteX0" fmla="*/ 81949 w 615777"/>
                <a:gd name="connsiteY0" fmla="*/ 0 h 431604"/>
                <a:gd name="connsiteX1" fmla="*/ 533828 w 615777"/>
                <a:gd name="connsiteY1" fmla="*/ 0 h 431604"/>
                <a:gd name="connsiteX2" fmla="*/ 615777 w 615777"/>
                <a:gd name="connsiteY2" fmla="*/ 81949 h 431604"/>
                <a:gd name="connsiteX3" fmla="*/ 615777 w 615777"/>
                <a:gd name="connsiteY3" fmla="*/ 431604 h 431604"/>
                <a:gd name="connsiteX4" fmla="*/ 615777 w 615777"/>
                <a:gd name="connsiteY4" fmla="*/ 431604 h 431604"/>
                <a:gd name="connsiteX5" fmla="*/ 0 w 615777"/>
                <a:gd name="connsiteY5" fmla="*/ 431604 h 431604"/>
                <a:gd name="connsiteX6" fmla="*/ 0 w 615777"/>
                <a:gd name="connsiteY6" fmla="*/ 431604 h 431604"/>
                <a:gd name="connsiteX7" fmla="*/ 0 w 615777"/>
                <a:gd name="connsiteY7" fmla="*/ 81949 h 431604"/>
                <a:gd name="connsiteX8" fmla="*/ 81949 w 615777"/>
                <a:gd name="connsiteY8" fmla="*/ 0 h 431604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615777 w 615777"/>
                <a:gd name="connsiteY4" fmla="*/ 431604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107156 w 615777"/>
                <a:gd name="connsiteY5" fmla="*/ 433985 h 433985"/>
                <a:gd name="connsiteX6" fmla="*/ 0 w 615777"/>
                <a:gd name="connsiteY6" fmla="*/ 81949 h 433985"/>
                <a:gd name="connsiteX7" fmla="*/ 81949 w 615777"/>
                <a:gd name="connsiteY7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6"/>
                <a:gd name="connsiteX1" fmla="*/ 533828 w 615777"/>
                <a:gd name="connsiteY1" fmla="*/ 0 h 433986"/>
                <a:gd name="connsiteX2" fmla="*/ 615777 w 615777"/>
                <a:gd name="connsiteY2" fmla="*/ 81949 h 433986"/>
                <a:gd name="connsiteX3" fmla="*/ 494334 w 615777"/>
                <a:gd name="connsiteY3" fmla="*/ 433986 h 433986"/>
                <a:gd name="connsiteX4" fmla="*/ 107156 w 615777"/>
                <a:gd name="connsiteY4" fmla="*/ 433985 h 433986"/>
                <a:gd name="connsiteX5" fmla="*/ 0 w 615777"/>
                <a:gd name="connsiteY5" fmla="*/ 81949 h 433986"/>
                <a:gd name="connsiteX6" fmla="*/ 81949 w 615777"/>
                <a:gd name="connsiteY6" fmla="*/ 0 h 43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5777" h="433986">
                  <a:moveTo>
                    <a:pt x="81949" y="0"/>
                  </a:moveTo>
                  <a:lnTo>
                    <a:pt x="533828" y="0"/>
                  </a:lnTo>
                  <a:cubicBezTo>
                    <a:pt x="579087" y="0"/>
                    <a:pt x="615777" y="36690"/>
                    <a:pt x="615777" y="81949"/>
                  </a:cubicBezTo>
                  <a:lnTo>
                    <a:pt x="494334" y="433986"/>
                  </a:lnTo>
                  <a:lnTo>
                    <a:pt x="107156" y="433985"/>
                  </a:lnTo>
                  <a:lnTo>
                    <a:pt x="0" y="81949"/>
                  </a:lnTo>
                  <a:cubicBezTo>
                    <a:pt x="0" y="36690"/>
                    <a:pt x="36690" y="0"/>
                    <a:pt x="81949" y="0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1" name="二等辺三角形 710">
              <a:extLst>
                <a:ext uri="{FF2B5EF4-FFF2-40B4-BE49-F238E27FC236}">
                  <a16:creationId xmlns:a16="http://schemas.microsoft.com/office/drawing/2014/main" id="{9EB68F3A-6A1A-4A74-B9E8-AACF51077D0A}"/>
                </a:ext>
              </a:extLst>
            </p:cNvPr>
            <p:cNvSpPr/>
            <p:nvPr/>
          </p:nvSpPr>
          <p:spPr bwMode="auto">
            <a:xfrm rot="10800000">
              <a:off x="2689112" y="4293662"/>
              <a:ext cx="172203" cy="94561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2" name="楕円 711">
              <a:extLst>
                <a:ext uri="{FF2B5EF4-FFF2-40B4-BE49-F238E27FC236}">
                  <a16:creationId xmlns:a16="http://schemas.microsoft.com/office/drawing/2014/main" id="{FC78617B-DB4C-436D-91CB-9588327021F1}"/>
                </a:ext>
              </a:extLst>
            </p:cNvPr>
            <p:cNvSpPr/>
            <p:nvPr/>
          </p:nvSpPr>
          <p:spPr bwMode="auto">
            <a:xfrm>
              <a:off x="2555895" y="3874458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13" name="フリーフォーム: 図形 712">
              <a:extLst>
                <a:ext uri="{FF2B5EF4-FFF2-40B4-BE49-F238E27FC236}">
                  <a16:creationId xmlns:a16="http://schemas.microsoft.com/office/drawing/2014/main" id="{61139754-F59A-4319-989B-550AAE3FE61B}"/>
                </a:ext>
              </a:extLst>
            </p:cNvPr>
            <p:cNvSpPr/>
            <p:nvPr/>
          </p:nvSpPr>
          <p:spPr bwMode="auto">
            <a:xfrm>
              <a:off x="2524196" y="3837051"/>
              <a:ext cx="497390" cy="514940"/>
            </a:xfrm>
            <a:custGeom>
              <a:avLst/>
              <a:gdLst>
                <a:gd name="connsiteX0" fmla="*/ 248567 w 497390"/>
                <a:gd name="connsiteY0" fmla="*/ 207330 h 514940"/>
                <a:gd name="connsiteX1" fmla="*/ 70531 w 497390"/>
                <a:gd name="connsiteY1" fmla="*/ 222760 h 514940"/>
                <a:gd name="connsiteX2" fmla="*/ 54417 w 497390"/>
                <a:gd name="connsiteY2" fmla="*/ 227423 h 514940"/>
                <a:gd name="connsiteX3" fmla="*/ 45383 w 497390"/>
                <a:gd name="connsiteY3" fmla="*/ 270648 h 514940"/>
                <a:gd name="connsiteX4" fmla="*/ 47668 w 497390"/>
                <a:gd name="connsiteY4" fmla="*/ 292551 h 514940"/>
                <a:gd name="connsiteX5" fmla="*/ 48314 w 497390"/>
                <a:gd name="connsiteY5" fmla="*/ 302493 h 514940"/>
                <a:gd name="connsiteX6" fmla="*/ 48943 w 497390"/>
                <a:gd name="connsiteY6" fmla="*/ 304760 h 514940"/>
                <a:gd name="connsiteX7" fmla="*/ 49513 w 497390"/>
                <a:gd name="connsiteY7" fmla="*/ 310219 h 514940"/>
                <a:gd name="connsiteX8" fmla="*/ 56414 w 497390"/>
                <a:gd name="connsiteY8" fmla="*/ 331698 h 514940"/>
                <a:gd name="connsiteX9" fmla="*/ 84524 w 497390"/>
                <a:gd name="connsiteY9" fmla="*/ 433037 h 514940"/>
                <a:gd name="connsiteX10" fmla="*/ 100415 w 497390"/>
                <a:gd name="connsiteY10" fmla="*/ 468178 h 514940"/>
                <a:gd name="connsiteX11" fmla="*/ 153925 w 497390"/>
                <a:gd name="connsiteY11" fmla="*/ 476296 h 514940"/>
                <a:gd name="connsiteX12" fmla="*/ 248638 w 497390"/>
                <a:gd name="connsiteY12" fmla="*/ 480963 h 514940"/>
                <a:gd name="connsiteX13" fmla="*/ 343351 w 497390"/>
                <a:gd name="connsiteY13" fmla="*/ 476296 h 514940"/>
                <a:gd name="connsiteX14" fmla="*/ 398438 w 497390"/>
                <a:gd name="connsiteY14" fmla="*/ 467939 h 514940"/>
                <a:gd name="connsiteX15" fmla="*/ 414221 w 497390"/>
                <a:gd name="connsiteY15" fmla="*/ 433037 h 514940"/>
                <a:gd name="connsiteX16" fmla="*/ 450431 w 497390"/>
                <a:gd name="connsiteY16" fmla="*/ 302493 h 514940"/>
                <a:gd name="connsiteX17" fmla="*/ 451572 w 497390"/>
                <a:gd name="connsiteY17" fmla="*/ 284906 h 514940"/>
                <a:gd name="connsiteX18" fmla="*/ 450668 w 497390"/>
                <a:gd name="connsiteY18" fmla="*/ 282372 h 514940"/>
                <a:gd name="connsiteX19" fmla="*/ 451893 w 497390"/>
                <a:gd name="connsiteY19" fmla="*/ 270648 h 514940"/>
                <a:gd name="connsiteX20" fmla="*/ 442868 w 497390"/>
                <a:gd name="connsiteY20" fmla="*/ 227467 h 514940"/>
                <a:gd name="connsiteX21" fmla="*/ 426602 w 497390"/>
                <a:gd name="connsiteY21" fmla="*/ 222760 h 514940"/>
                <a:gd name="connsiteX22" fmla="*/ 248567 w 497390"/>
                <a:gd name="connsiteY22" fmla="*/ 207330 h 514940"/>
                <a:gd name="connsiteX23" fmla="*/ 248625 w 497390"/>
                <a:gd name="connsiteY23" fmla="*/ 0 h 514940"/>
                <a:gd name="connsiteX24" fmla="*/ 497250 w 497390"/>
                <a:gd name="connsiteY24" fmla="*/ 248625 h 514940"/>
                <a:gd name="connsiteX25" fmla="*/ 495753 w 497390"/>
                <a:gd name="connsiteY25" fmla="*/ 263471 h 514940"/>
                <a:gd name="connsiteX26" fmla="*/ 496858 w 497390"/>
                <a:gd name="connsiteY26" fmla="*/ 266680 h 514940"/>
                <a:gd name="connsiteX27" fmla="*/ 495462 w 497390"/>
                <a:gd name="connsiteY27" fmla="*/ 288949 h 514940"/>
                <a:gd name="connsiteX28" fmla="*/ 451169 w 497390"/>
                <a:gd name="connsiteY28" fmla="*/ 454253 h 514940"/>
                <a:gd name="connsiteX29" fmla="*/ 431863 w 497390"/>
                <a:gd name="connsiteY29" fmla="*/ 498448 h 514940"/>
                <a:gd name="connsiteX30" fmla="*/ 364479 w 497390"/>
                <a:gd name="connsiteY30" fmla="*/ 509031 h 514940"/>
                <a:gd name="connsiteX31" fmla="*/ 248625 w 497390"/>
                <a:gd name="connsiteY31" fmla="*/ 514940 h 514940"/>
                <a:gd name="connsiteX32" fmla="*/ 132771 w 497390"/>
                <a:gd name="connsiteY32" fmla="*/ 509031 h 514940"/>
                <a:gd name="connsiteX33" fmla="*/ 67316 w 497390"/>
                <a:gd name="connsiteY33" fmla="*/ 498751 h 514940"/>
                <a:gd name="connsiteX34" fmla="*/ 47878 w 497390"/>
                <a:gd name="connsiteY34" fmla="*/ 454253 h 514940"/>
                <a:gd name="connsiteX35" fmla="*/ 13494 w 497390"/>
                <a:gd name="connsiteY35" fmla="*/ 325931 h 514940"/>
                <a:gd name="connsiteX36" fmla="*/ 5051 w 497390"/>
                <a:gd name="connsiteY36" fmla="*/ 298732 h 514940"/>
                <a:gd name="connsiteX37" fmla="*/ 4355 w 497390"/>
                <a:gd name="connsiteY37" fmla="*/ 291821 h 514940"/>
                <a:gd name="connsiteX38" fmla="*/ 3585 w 497390"/>
                <a:gd name="connsiteY38" fmla="*/ 288949 h 514940"/>
                <a:gd name="connsiteX39" fmla="*/ 2796 w 497390"/>
                <a:gd name="connsiteY39" fmla="*/ 276360 h 514940"/>
                <a:gd name="connsiteX40" fmla="*/ 0 w 497390"/>
                <a:gd name="connsiteY40" fmla="*/ 248625 h 514940"/>
                <a:gd name="connsiteX41" fmla="*/ 248625 w 497390"/>
                <a:gd name="connsiteY41" fmla="*/ 0 h 51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97390" h="514940">
                  <a:moveTo>
                    <a:pt x="248567" y="207330"/>
                  </a:moveTo>
                  <a:cubicBezTo>
                    <a:pt x="185414" y="207330"/>
                    <a:pt x="125251" y="212824"/>
                    <a:pt x="70531" y="222760"/>
                  </a:cubicBezTo>
                  <a:lnTo>
                    <a:pt x="54417" y="227423"/>
                  </a:lnTo>
                  <a:lnTo>
                    <a:pt x="45383" y="270648"/>
                  </a:lnTo>
                  <a:lnTo>
                    <a:pt x="47668" y="292551"/>
                  </a:lnTo>
                  <a:lnTo>
                    <a:pt x="48314" y="302493"/>
                  </a:lnTo>
                  <a:lnTo>
                    <a:pt x="48943" y="304760"/>
                  </a:lnTo>
                  <a:lnTo>
                    <a:pt x="49513" y="310219"/>
                  </a:lnTo>
                  <a:lnTo>
                    <a:pt x="56414" y="331698"/>
                  </a:lnTo>
                  <a:lnTo>
                    <a:pt x="84524" y="433037"/>
                  </a:lnTo>
                  <a:lnTo>
                    <a:pt x="100415" y="468178"/>
                  </a:lnTo>
                  <a:lnTo>
                    <a:pt x="153925" y="476296"/>
                  </a:lnTo>
                  <a:cubicBezTo>
                    <a:pt x="184518" y="479356"/>
                    <a:pt x="216194" y="480963"/>
                    <a:pt x="248638" y="480963"/>
                  </a:cubicBezTo>
                  <a:cubicBezTo>
                    <a:pt x="281081" y="480963"/>
                    <a:pt x="312757" y="479356"/>
                    <a:pt x="343351" y="476296"/>
                  </a:cubicBezTo>
                  <a:lnTo>
                    <a:pt x="398438" y="467939"/>
                  </a:lnTo>
                  <a:lnTo>
                    <a:pt x="414221" y="433037"/>
                  </a:lnTo>
                  <a:lnTo>
                    <a:pt x="450431" y="302493"/>
                  </a:lnTo>
                  <a:cubicBezTo>
                    <a:pt x="452072" y="296575"/>
                    <a:pt x="452395" y="290615"/>
                    <a:pt x="451572" y="284906"/>
                  </a:cubicBezTo>
                  <a:lnTo>
                    <a:pt x="450668" y="282372"/>
                  </a:lnTo>
                  <a:lnTo>
                    <a:pt x="451893" y="270648"/>
                  </a:lnTo>
                  <a:lnTo>
                    <a:pt x="442868" y="227467"/>
                  </a:lnTo>
                  <a:lnTo>
                    <a:pt x="426602" y="222760"/>
                  </a:lnTo>
                  <a:cubicBezTo>
                    <a:pt x="371881" y="212824"/>
                    <a:pt x="311718" y="207330"/>
                    <a:pt x="248567" y="207330"/>
                  </a:cubicBezTo>
                  <a:close/>
                  <a:moveTo>
                    <a:pt x="248625" y="0"/>
                  </a:moveTo>
                  <a:cubicBezTo>
                    <a:pt x="385937" y="0"/>
                    <a:pt x="497250" y="111313"/>
                    <a:pt x="497250" y="248625"/>
                  </a:cubicBezTo>
                  <a:lnTo>
                    <a:pt x="495753" y="263471"/>
                  </a:lnTo>
                  <a:lnTo>
                    <a:pt x="496858" y="266680"/>
                  </a:lnTo>
                  <a:cubicBezTo>
                    <a:pt x="497864" y="273909"/>
                    <a:pt x="497470" y="281455"/>
                    <a:pt x="495462" y="288949"/>
                  </a:cubicBezTo>
                  <a:lnTo>
                    <a:pt x="451169" y="454253"/>
                  </a:lnTo>
                  <a:lnTo>
                    <a:pt x="431863" y="498448"/>
                  </a:lnTo>
                  <a:lnTo>
                    <a:pt x="364479" y="509031"/>
                  </a:lnTo>
                  <a:cubicBezTo>
                    <a:pt x="327057" y="512905"/>
                    <a:pt x="288311" y="514940"/>
                    <a:pt x="248625" y="514940"/>
                  </a:cubicBezTo>
                  <a:cubicBezTo>
                    <a:pt x="208939" y="514940"/>
                    <a:pt x="170193" y="512905"/>
                    <a:pt x="132771" y="509031"/>
                  </a:cubicBezTo>
                  <a:lnTo>
                    <a:pt x="67316" y="498751"/>
                  </a:lnTo>
                  <a:lnTo>
                    <a:pt x="47878" y="454253"/>
                  </a:lnTo>
                  <a:lnTo>
                    <a:pt x="13494" y="325931"/>
                  </a:lnTo>
                  <a:lnTo>
                    <a:pt x="5051" y="298732"/>
                  </a:lnTo>
                  <a:lnTo>
                    <a:pt x="4355" y="291821"/>
                  </a:lnTo>
                  <a:lnTo>
                    <a:pt x="3585" y="288949"/>
                  </a:lnTo>
                  <a:lnTo>
                    <a:pt x="2796" y="276360"/>
                  </a:lnTo>
                  <a:lnTo>
                    <a:pt x="0" y="248625"/>
                  </a:lnTo>
                  <a:cubicBezTo>
                    <a:pt x="0" y="111313"/>
                    <a:pt x="111313" y="0"/>
                    <a:pt x="248625" y="0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714" name="フリーフォーム: 図形 713">
              <a:extLst>
                <a:ext uri="{FF2B5EF4-FFF2-40B4-BE49-F238E27FC236}">
                  <a16:creationId xmlns:a16="http://schemas.microsoft.com/office/drawing/2014/main" id="{AD4582EC-E2CD-468A-87DB-8C8A833A44E8}"/>
                </a:ext>
              </a:extLst>
            </p:cNvPr>
            <p:cNvSpPr/>
            <p:nvPr/>
          </p:nvSpPr>
          <p:spPr bwMode="auto">
            <a:xfrm>
              <a:off x="2521828" y="4004388"/>
              <a:ext cx="501998" cy="353616"/>
            </a:xfrm>
            <a:custGeom>
              <a:avLst/>
              <a:gdLst>
                <a:gd name="connsiteX0" fmla="*/ 350616 w 501998"/>
                <a:gd name="connsiteY0" fmla="*/ 254426 h 353616"/>
                <a:gd name="connsiteX1" fmla="*/ 338811 w 501998"/>
                <a:gd name="connsiteY1" fmla="*/ 328509 h 353616"/>
                <a:gd name="connsiteX2" fmla="*/ 358297 w 501998"/>
                <a:gd name="connsiteY2" fmla="*/ 327562 h 353616"/>
                <a:gd name="connsiteX3" fmla="*/ 422025 w 501998"/>
                <a:gd name="connsiteY3" fmla="*/ 318028 h 353616"/>
                <a:gd name="connsiteX4" fmla="*/ 433942 w 501998"/>
                <a:gd name="connsiteY4" fmla="*/ 254426 h 353616"/>
                <a:gd name="connsiteX5" fmla="*/ 261369 w 501998"/>
                <a:gd name="connsiteY5" fmla="*/ 254426 h 353616"/>
                <a:gd name="connsiteX6" fmla="*/ 261369 w 501998"/>
                <a:gd name="connsiteY6" fmla="*/ 332272 h 353616"/>
                <a:gd name="connsiteX7" fmla="*/ 317650 w 501998"/>
                <a:gd name="connsiteY7" fmla="*/ 329537 h 353616"/>
                <a:gd name="connsiteX8" fmla="*/ 329619 w 501998"/>
                <a:gd name="connsiteY8" fmla="*/ 254426 h 353616"/>
                <a:gd name="connsiteX9" fmla="*/ 169139 w 501998"/>
                <a:gd name="connsiteY9" fmla="*/ 254426 h 353616"/>
                <a:gd name="connsiteX10" fmla="*/ 181118 w 501998"/>
                <a:gd name="connsiteY10" fmla="*/ 329601 h 353616"/>
                <a:gd name="connsiteX11" fmla="*/ 240632 w 501998"/>
                <a:gd name="connsiteY11" fmla="*/ 332493 h 353616"/>
                <a:gd name="connsiteX12" fmla="*/ 240632 w 501998"/>
                <a:gd name="connsiteY12" fmla="*/ 254426 h 353616"/>
                <a:gd name="connsiteX13" fmla="*/ 64882 w 501998"/>
                <a:gd name="connsiteY13" fmla="*/ 254426 h 353616"/>
                <a:gd name="connsiteX14" fmla="*/ 77258 w 501998"/>
                <a:gd name="connsiteY14" fmla="*/ 318301 h 353616"/>
                <a:gd name="connsiteX15" fmla="*/ 139161 w 501998"/>
                <a:gd name="connsiteY15" fmla="*/ 327562 h 353616"/>
                <a:gd name="connsiteX16" fmla="*/ 159956 w 501998"/>
                <a:gd name="connsiteY16" fmla="*/ 328572 h 353616"/>
                <a:gd name="connsiteX17" fmla="*/ 148140 w 501998"/>
                <a:gd name="connsiteY17" fmla="*/ 254426 h 353616"/>
                <a:gd name="connsiteX18" fmla="*/ 359316 w 501998"/>
                <a:gd name="connsiteY18" fmla="*/ 199838 h 353616"/>
                <a:gd name="connsiteX19" fmla="*/ 353921 w 501998"/>
                <a:gd name="connsiteY19" fmla="*/ 233689 h 353616"/>
                <a:gd name="connsiteX20" fmla="*/ 437827 w 501998"/>
                <a:gd name="connsiteY20" fmla="*/ 233689 h 353616"/>
                <a:gd name="connsiteX21" fmla="*/ 444169 w 501998"/>
                <a:gd name="connsiteY21" fmla="*/ 199838 h 353616"/>
                <a:gd name="connsiteX22" fmla="*/ 261369 w 501998"/>
                <a:gd name="connsiteY22" fmla="*/ 199838 h 353616"/>
                <a:gd name="connsiteX23" fmla="*/ 261369 w 501998"/>
                <a:gd name="connsiteY23" fmla="*/ 233689 h 353616"/>
                <a:gd name="connsiteX24" fmla="*/ 332923 w 501998"/>
                <a:gd name="connsiteY24" fmla="*/ 233689 h 353616"/>
                <a:gd name="connsiteX25" fmla="*/ 338318 w 501998"/>
                <a:gd name="connsiteY25" fmla="*/ 199838 h 353616"/>
                <a:gd name="connsiteX26" fmla="*/ 160440 w 501998"/>
                <a:gd name="connsiteY26" fmla="*/ 199838 h 353616"/>
                <a:gd name="connsiteX27" fmla="*/ 165834 w 501998"/>
                <a:gd name="connsiteY27" fmla="*/ 233689 h 353616"/>
                <a:gd name="connsiteX28" fmla="*/ 240632 w 501998"/>
                <a:gd name="connsiteY28" fmla="*/ 233689 h 353616"/>
                <a:gd name="connsiteX29" fmla="*/ 240632 w 501998"/>
                <a:gd name="connsiteY29" fmla="*/ 199838 h 353616"/>
                <a:gd name="connsiteX30" fmla="*/ 54306 w 501998"/>
                <a:gd name="connsiteY30" fmla="*/ 199838 h 353616"/>
                <a:gd name="connsiteX31" fmla="*/ 60865 w 501998"/>
                <a:gd name="connsiteY31" fmla="*/ 233689 h 353616"/>
                <a:gd name="connsiteX32" fmla="*/ 144836 w 501998"/>
                <a:gd name="connsiteY32" fmla="*/ 233689 h 353616"/>
                <a:gd name="connsiteX33" fmla="*/ 139442 w 501998"/>
                <a:gd name="connsiteY33" fmla="*/ 199838 h 353616"/>
                <a:gd name="connsiteX34" fmla="*/ 248646 w 501998"/>
                <a:gd name="connsiteY34" fmla="*/ 20730 h 353616"/>
                <a:gd name="connsiteX35" fmla="*/ 42687 w 501998"/>
                <a:gd name="connsiteY35" fmla="*/ 38332 h 353616"/>
                <a:gd name="connsiteX36" fmla="*/ 24045 w 501998"/>
                <a:gd name="connsiteY36" fmla="*/ 43652 h 353616"/>
                <a:gd name="connsiteX37" fmla="*/ 50288 w 501998"/>
                <a:gd name="connsiteY37" fmla="*/ 179101 h 353616"/>
                <a:gd name="connsiteX38" fmla="*/ 448055 w 501998"/>
                <a:gd name="connsiteY38" fmla="*/ 179101 h 353616"/>
                <a:gd name="connsiteX39" fmla="*/ 473423 w 501998"/>
                <a:gd name="connsiteY39" fmla="*/ 43702 h 353616"/>
                <a:gd name="connsiteX40" fmla="*/ 454606 w 501998"/>
                <a:gd name="connsiteY40" fmla="*/ 38332 h 353616"/>
                <a:gd name="connsiteX41" fmla="*/ 248646 w 501998"/>
                <a:gd name="connsiteY41" fmla="*/ 20730 h 353616"/>
                <a:gd name="connsiteX42" fmla="*/ 250901 w 501998"/>
                <a:gd name="connsiteY42" fmla="*/ 0 h 353616"/>
                <a:gd name="connsiteX43" fmla="*/ 480978 w 501998"/>
                <a:gd name="connsiteY43" fmla="*/ 19940 h 353616"/>
                <a:gd name="connsiteX44" fmla="*/ 501998 w 501998"/>
                <a:gd name="connsiteY44" fmla="*/ 26024 h 353616"/>
                <a:gd name="connsiteX45" fmla="*/ 444581 w 501998"/>
                <a:gd name="connsiteY45" fmla="*/ 336785 h 353616"/>
                <a:gd name="connsiteX46" fmla="*/ 373391 w 501998"/>
                <a:gd name="connsiteY46" fmla="*/ 347585 h 353616"/>
                <a:gd name="connsiteX47" fmla="*/ 250994 w 501998"/>
                <a:gd name="connsiteY47" fmla="*/ 353616 h 353616"/>
                <a:gd name="connsiteX48" fmla="*/ 128595 w 501998"/>
                <a:gd name="connsiteY48" fmla="*/ 347585 h 353616"/>
                <a:gd name="connsiteX49" fmla="*/ 59444 w 501998"/>
                <a:gd name="connsiteY49" fmla="*/ 337094 h 353616"/>
                <a:gd name="connsiteX50" fmla="*/ 0 w 501998"/>
                <a:gd name="connsiteY50" fmla="*/ 25967 h 353616"/>
                <a:gd name="connsiteX51" fmla="*/ 20824 w 501998"/>
                <a:gd name="connsiteY51" fmla="*/ 19940 h 353616"/>
                <a:gd name="connsiteX52" fmla="*/ 250901 w 501998"/>
                <a:gd name="connsiteY52" fmla="*/ 0 h 35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1998" h="353616">
                  <a:moveTo>
                    <a:pt x="350616" y="254426"/>
                  </a:moveTo>
                  <a:lnTo>
                    <a:pt x="338811" y="328509"/>
                  </a:lnTo>
                  <a:lnTo>
                    <a:pt x="358297" y="327562"/>
                  </a:lnTo>
                  <a:lnTo>
                    <a:pt x="422025" y="318028"/>
                  </a:lnTo>
                  <a:lnTo>
                    <a:pt x="433942" y="254426"/>
                  </a:lnTo>
                  <a:close/>
                  <a:moveTo>
                    <a:pt x="261369" y="254426"/>
                  </a:moveTo>
                  <a:lnTo>
                    <a:pt x="261369" y="332272"/>
                  </a:lnTo>
                  <a:lnTo>
                    <a:pt x="317650" y="329537"/>
                  </a:lnTo>
                  <a:lnTo>
                    <a:pt x="329619" y="254426"/>
                  </a:lnTo>
                  <a:close/>
                  <a:moveTo>
                    <a:pt x="169139" y="254426"/>
                  </a:moveTo>
                  <a:lnTo>
                    <a:pt x="181118" y="329601"/>
                  </a:lnTo>
                  <a:lnTo>
                    <a:pt x="240632" y="332493"/>
                  </a:lnTo>
                  <a:lnTo>
                    <a:pt x="240632" y="254426"/>
                  </a:lnTo>
                  <a:close/>
                  <a:moveTo>
                    <a:pt x="64882" y="254426"/>
                  </a:moveTo>
                  <a:lnTo>
                    <a:pt x="77258" y="318301"/>
                  </a:lnTo>
                  <a:lnTo>
                    <a:pt x="139161" y="327562"/>
                  </a:lnTo>
                  <a:lnTo>
                    <a:pt x="159956" y="328572"/>
                  </a:lnTo>
                  <a:lnTo>
                    <a:pt x="148140" y="254426"/>
                  </a:lnTo>
                  <a:close/>
                  <a:moveTo>
                    <a:pt x="359316" y="199838"/>
                  </a:moveTo>
                  <a:lnTo>
                    <a:pt x="353921" y="233689"/>
                  </a:lnTo>
                  <a:lnTo>
                    <a:pt x="437827" y="233689"/>
                  </a:lnTo>
                  <a:lnTo>
                    <a:pt x="444169" y="199838"/>
                  </a:lnTo>
                  <a:close/>
                  <a:moveTo>
                    <a:pt x="261369" y="199838"/>
                  </a:moveTo>
                  <a:lnTo>
                    <a:pt x="261369" y="233689"/>
                  </a:lnTo>
                  <a:lnTo>
                    <a:pt x="332923" y="233689"/>
                  </a:lnTo>
                  <a:lnTo>
                    <a:pt x="338318" y="199838"/>
                  </a:lnTo>
                  <a:close/>
                  <a:moveTo>
                    <a:pt x="160440" y="199838"/>
                  </a:moveTo>
                  <a:lnTo>
                    <a:pt x="165834" y="233689"/>
                  </a:lnTo>
                  <a:lnTo>
                    <a:pt x="240632" y="233689"/>
                  </a:lnTo>
                  <a:lnTo>
                    <a:pt x="240632" y="199838"/>
                  </a:lnTo>
                  <a:close/>
                  <a:moveTo>
                    <a:pt x="54306" y="199838"/>
                  </a:moveTo>
                  <a:lnTo>
                    <a:pt x="60865" y="233689"/>
                  </a:lnTo>
                  <a:lnTo>
                    <a:pt x="144836" y="233689"/>
                  </a:lnTo>
                  <a:lnTo>
                    <a:pt x="139442" y="199838"/>
                  </a:lnTo>
                  <a:close/>
                  <a:moveTo>
                    <a:pt x="248646" y="20730"/>
                  </a:moveTo>
                  <a:cubicBezTo>
                    <a:pt x="175589" y="20730"/>
                    <a:pt x="105990" y="26997"/>
                    <a:pt x="42687" y="38332"/>
                  </a:cubicBezTo>
                  <a:lnTo>
                    <a:pt x="24045" y="43652"/>
                  </a:lnTo>
                  <a:lnTo>
                    <a:pt x="50288" y="179101"/>
                  </a:lnTo>
                  <a:lnTo>
                    <a:pt x="448055" y="179101"/>
                  </a:lnTo>
                  <a:lnTo>
                    <a:pt x="473423" y="43702"/>
                  </a:lnTo>
                  <a:lnTo>
                    <a:pt x="454606" y="38332"/>
                  </a:lnTo>
                  <a:cubicBezTo>
                    <a:pt x="391302" y="26997"/>
                    <a:pt x="321703" y="20730"/>
                    <a:pt x="248646" y="20730"/>
                  </a:cubicBezTo>
                  <a:close/>
                  <a:moveTo>
                    <a:pt x="250901" y="0"/>
                  </a:moveTo>
                  <a:cubicBezTo>
                    <a:pt x="332513" y="0"/>
                    <a:pt x="410261" y="7100"/>
                    <a:pt x="480978" y="19940"/>
                  </a:cubicBezTo>
                  <a:lnTo>
                    <a:pt x="501998" y="26024"/>
                  </a:lnTo>
                  <a:lnTo>
                    <a:pt x="444581" y="336785"/>
                  </a:lnTo>
                  <a:lnTo>
                    <a:pt x="373391" y="347585"/>
                  </a:lnTo>
                  <a:cubicBezTo>
                    <a:pt x="333856" y="351540"/>
                    <a:pt x="292920" y="353616"/>
                    <a:pt x="250994" y="353616"/>
                  </a:cubicBezTo>
                  <a:cubicBezTo>
                    <a:pt x="209067" y="353616"/>
                    <a:pt x="168131" y="351540"/>
                    <a:pt x="128595" y="347585"/>
                  </a:cubicBezTo>
                  <a:lnTo>
                    <a:pt x="59444" y="337094"/>
                  </a:lnTo>
                  <a:lnTo>
                    <a:pt x="0" y="25967"/>
                  </a:lnTo>
                  <a:lnTo>
                    <a:pt x="20824" y="19940"/>
                  </a:lnTo>
                  <a:cubicBezTo>
                    <a:pt x="91540" y="7100"/>
                    <a:pt x="169289" y="0"/>
                    <a:pt x="25090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15" name="グループ化 714">
            <a:extLst>
              <a:ext uri="{FF2B5EF4-FFF2-40B4-BE49-F238E27FC236}">
                <a16:creationId xmlns:a16="http://schemas.microsoft.com/office/drawing/2014/main" id="{DD293400-6592-4F08-B94C-670B8F415B75}"/>
              </a:ext>
            </a:extLst>
          </p:cNvPr>
          <p:cNvGrpSpPr/>
          <p:nvPr/>
        </p:nvGrpSpPr>
        <p:grpSpPr>
          <a:xfrm>
            <a:off x="7120990" y="3837051"/>
            <a:ext cx="749403" cy="887326"/>
            <a:chOff x="3240015" y="3837051"/>
            <a:chExt cx="749403" cy="887326"/>
          </a:xfrm>
        </p:grpSpPr>
        <p:sp>
          <p:nvSpPr>
            <p:cNvPr id="716" name="四角形: 上の 2 つの角を丸める 5">
              <a:extLst>
                <a:ext uri="{FF2B5EF4-FFF2-40B4-BE49-F238E27FC236}">
                  <a16:creationId xmlns:a16="http://schemas.microsoft.com/office/drawing/2014/main" id="{AD15D3DB-1D31-4A7A-8A98-863B56661480}"/>
                </a:ext>
              </a:extLst>
            </p:cNvPr>
            <p:cNvSpPr/>
            <p:nvPr/>
          </p:nvSpPr>
          <p:spPr bwMode="auto">
            <a:xfrm>
              <a:off x="3302848" y="4290391"/>
              <a:ext cx="615777" cy="433986"/>
            </a:xfrm>
            <a:custGeom>
              <a:avLst/>
              <a:gdLst>
                <a:gd name="connsiteX0" fmla="*/ 81949 w 615777"/>
                <a:gd name="connsiteY0" fmla="*/ 0 h 431604"/>
                <a:gd name="connsiteX1" fmla="*/ 533828 w 615777"/>
                <a:gd name="connsiteY1" fmla="*/ 0 h 431604"/>
                <a:gd name="connsiteX2" fmla="*/ 615777 w 615777"/>
                <a:gd name="connsiteY2" fmla="*/ 81949 h 431604"/>
                <a:gd name="connsiteX3" fmla="*/ 615777 w 615777"/>
                <a:gd name="connsiteY3" fmla="*/ 431604 h 431604"/>
                <a:gd name="connsiteX4" fmla="*/ 615777 w 615777"/>
                <a:gd name="connsiteY4" fmla="*/ 431604 h 431604"/>
                <a:gd name="connsiteX5" fmla="*/ 0 w 615777"/>
                <a:gd name="connsiteY5" fmla="*/ 431604 h 431604"/>
                <a:gd name="connsiteX6" fmla="*/ 0 w 615777"/>
                <a:gd name="connsiteY6" fmla="*/ 431604 h 431604"/>
                <a:gd name="connsiteX7" fmla="*/ 0 w 615777"/>
                <a:gd name="connsiteY7" fmla="*/ 81949 h 431604"/>
                <a:gd name="connsiteX8" fmla="*/ 81949 w 615777"/>
                <a:gd name="connsiteY8" fmla="*/ 0 h 431604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615777 w 615777"/>
                <a:gd name="connsiteY4" fmla="*/ 431604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107156 w 615777"/>
                <a:gd name="connsiteY5" fmla="*/ 433985 h 433985"/>
                <a:gd name="connsiteX6" fmla="*/ 0 w 615777"/>
                <a:gd name="connsiteY6" fmla="*/ 81949 h 433985"/>
                <a:gd name="connsiteX7" fmla="*/ 81949 w 615777"/>
                <a:gd name="connsiteY7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6"/>
                <a:gd name="connsiteX1" fmla="*/ 533828 w 615777"/>
                <a:gd name="connsiteY1" fmla="*/ 0 h 433986"/>
                <a:gd name="connsiteX2" fmla="*/ 615777 w 615777"/>
                <a:gd name="connsiteY2" fmla="*/ 81949 h 433986"/>
                <a:gd name="connsiteX3" fmla="*/ 494334 w 615777"/>
                <a:gd name="connsiteY3" fmla="*/ 433986 h 433986"/>
                <a:gd name="connsiteX4" fmla="*/ 107156 w 615777"/>
                <a:gd name="connsiteY4" fmla="*/ 433985 h 433986"/>
                <a:gd name="connsiteX5" fmla="*/ 0 w 615777"/>
                <a:gd name="connsiteY5" fmla="*/ 81949 h 433986"/>
                <a:gd name="connsiteX6" fmla="*/ 81949 w 615777"/>
                <a:gd name="connsiteY6" fmla="*/ 0 h 43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5777" h="433986">
                  <a:moveTo>
                    <a:pt x="81949" y="0"/>
                  </a:moveTo>
                  <a:lnTo>
                    <a:pt x="533828" y="0"/>
                  </a:lnTo>
                  <a:cubicBezTo>
                    <a:pt x="579087" y="0"/>
                    <a:pt x="615777" y="36690"/>
                    <a:pt x="615777" y="81949"/>
                  </a:cubicBezTo>
                  <a:lnTo>
                    <a:pt x="494334" y="433986"/>
                  </a:lnTo>
                  <a:lnTo>
                    <a:pt x="107156" y="433985"/>
                  </a:lnTo>
                  <a:lnTo>
                    <a:pt x="0" y="81949"/>
                  </a:lnTo>
                  <a:cubicBezTo>
                    <a:pt x="0" y="36690"/>
                    <a:pt x="36690" y="0"/>
                    <a:pt x="81949" y="0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7" name="楕円 716">
              <a:extLst>
                <a:ext uri="{FF2B5EF4-FFF2-40B4-BE49-F238E27FC236}">
                  <a16:creationId xmlns:a16="http://schemas.microsoft.com/office/drawing/2014/main" id="{28DC2A5A-A417-4842-82C5-0436ECB00574}"/>
                </a:ext>
              </a:extLst>
            </p:cNvPr>
            <p:cNvSpPr/>
            <p:nvPr/>
          </p:nvSpPr>
          <p:spPr bwMode="auto">
            <a:xfrm>
              <a:off x="3677164" y="4248443"/>
              <a:ext cx="312254" cy="139780"/>
            </a:xfrm>
            <a:prstGeom prst="ellipse">
              <a:avLst/>
            </a:prstGeom>
            <a:solidFill>
              <a:srgbClr val="FF66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8" name="楕円 717">
              <a:extLst>
                <a:ext uri="{FF2B5EF4-FFF2-40B4-BE49-F238E27FC236}">
                  <a16:creationId xmlns:a16="http://schemas.microsoft.com/office/drawing/2014/main" id="{E0265046-42B1-4DC2-9B68-08F6CFB84634}"/>
                </a:ext>
              </a:extLst>
            </p:cNvPr>
            <p:cNvSpPr/>
            <p:nvPr/>
          </p:nvSpPr>
          <p:spPr bwMode="auto">
            <a:xfrm>
              <a:off x="3240015" y="4248443"/>
              <a:ext cx="312254" cy="139780"/>
            </a:xfrm>
            <a:prstGeom prst="ellipse">
              <a:avLst/>
            </a:prstGeom>
            <a:solidFill>
              <a:srgbClr val="FF66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9" name="二等辺三角形 718">
              <a:extLst>
                <a:ext uri="{FF2B5EF4-FFF2-40B4-BE49-F238E27FC236}">
                  <a16:creationId xmlns:a16="http://schemas.microsoft.com/office/drawing/2014/main" id="{D65C1E09-DFED-4B1B-B76F-A795F3C476E2}"/>
                </a:ext>
              </a:extLst>
            </p:cNvPr>
            <p:cNvSpPr/>
            <p:nvPr/>
          </p:nvSpPr>
          <p:spPr bwMode="auto">
            <a:xfrm rot="10800000">
              <a:off x="3527027" y="4293662"/>
              <a:ext cx="172203" cy="94561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0" name="楕円 719">
              <a:extLst>
                <a:ext uri="{FF2B5EF4-FFF2-40B4-BE49-F238E27FC236}">
                  <a16:creationId xmlns:a16="http://schemas.microsoft.com/office/drawing/2014/main" id="{40BD65E8-FAD4-4D7B-B13A-1114C175D422}"/>
                </a:ext>
              </a:extLst>
            </p:cNvPr>
            <p:cNvSpPr/>
            <p:nvPr/>
          </p:nvSpPr>
          <p:spPr bwMode="auto">
            <a:xfrm>
              <a:off x="3393810" y="3874458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21" name="フリーフォーム: 図形 720">
              <a:extLst>
                <a:ext uri="{FF2B5EF4-FFF2-40B4-BE49-F238E27FC236}">
                  <a16:creationId xmlns:a16="http://schemas.microsoft.com/office/drawing/2014/main" id="{9F60D604-6414-45F4-BA30-F92E5CBE6D17}"/>
                </a:ext>
              </a:extLst>
            </p:cNvPr>
            <p:cNvSpPr/>
            <p:nvPr/>
          </p:nvSpPr>
          <p:spPr bwMode="auto">
            <a:xfrm>
              <a:off x="3362111" y="3837051"/>
              <a:ext cx="497390" cy="514940"/>
            </a:xfrm>
            <a:custGeom>
              <a:avLst/>
              <a:gdLst>
                <a:gd name="connsiteX0" fmla="*/ 248567 w 497390"/>
                <a:gd name="connsiteY0" fmla="*/ 207330 h 514940"/>
                <a:gd name="connsiteX1" fmla="*/ 70531 w 497390"/>
                <a:gd name="connsiteY1" fmla="*/ 222760 h 514940"/>
                <a:gd name="connsiteX2" fmla="*/ 54417 w 497390"/>
                <a:gd name="connsiteY2" fmla="*/ 227423 h 514940"/>
                <a:gd name="connsiteX3" fmla="*/ 45383 w 497390"/>
                <a:gd name="connsiteY3" fmla="*/ 270648 h 514940"/>
                <a:gd name="connsiteX4" fmla="*/ 47668 w 497390"/>
                <a:gd name="connsiteY4" fmla="*/ 292551 h 514940"/>
                <a:gd name="connsiteX5" fmla="*/ 48314 w 497390"/>
                <a:gd name="connsiteY5" fmla="*/ 302493 h 514940"/>
                <a:gd name="connsiteX6" fmla="*/ 48943 w 497390"/>
                <a:gd name="connsiteY6" fmla="*/ 304760 h 514940"/>
                <a:gd name="connsiteX7" fmla="*/ 49513 w 497390"/>
                <a:gd name="connsiteY7" fmla="*/ 310219 h 514940"/>
                <a:gd name="connsiteX8" fmla="*/ 56414 w 497390"/>
                <a:gd name="connsiteY8" fmla="*/ 331698 h 514940"/>
                <a:gd name="connsiteX9" fmla="*/ 84524 w 497390"/>
                <a:gd name="connsiteY9" fmla="*/ 433037 h 514940"/>
                <a:gd name="connsiteX10" fmla="*/ 100415 w 497390"/>
                <a:gd name="connsiteY10" fmla="*/ 468178 h 514940"/>
                <a:gd name="connsiteX11" fmla="*/ 153925 w 497390"/>
                <a:gd name="connsiteY11" fmla="*/ 476296 h 514940"/>
                <a:gd name="connsiteX12" fmla="*/ 248638 w 497390"/>
                <a:gd name="connsiteY12" fmla="*/ 480963 h 514940"/>
                <a:gd name="connsiteX13" fmla="*/ 343351 w 497390"/>
                <a:gd name="connsiteY13" fmla="*/ 476296 h 514940"/>
                <a:gd name="connsiteX14" fmla="*/ 398438 w 497390"/>
                <a:gd name="connsiteY14" fmla="*/ 467939 h 514940"/>
                <a:gd name="connsiteX15" fmla="*/ 414221 w 497390"/>
                <a:gd name="connsiteY15" fmla="*/ 433037 h 514940"/>
                <a:gd name="connsiteX16" fmla="*/ 450431 w 497390"/>
                <a:gd name="connsiteY16" fmla="*/ 302493 h 514940"/>
                <a:gd name="connsiteX17" fmla="*/ 451572 w 497390"/>
                <a:gd name="connsiteY17" fmla="*/ 284906 h 514940"/>
                <a:gd name="connsiteX18" fmla="*/ 450668 w 497390"/>
                <a:gd name="connsiteY18" fmla="*/ 282372 h 514940"/>
                <a:gd name="connsiteX19" fmla="*/ 451893 w 497390"/>
                <a:gd name="connsiteY19" fmla="*/ 270648 h 514940"/>
                <a:gd name="connsiteX20" fmla="*/ 442868 w 497390"/>
                <a:gd name="connsiteY20" fmla="*/ 227467 h 514940"/>
                <a:gd name="connsiteX21" fmla="*/ 426602 w 497390"/>
                <a:gd name="connsiteY21" fmla="*/ 222760 h 514940"/>
                <a:gd name="connsiteX22" fmla="*/ 248567 w 497390"/>
                <a:gd name="connsiteY22" fmla="*/ 207330 h 514940"/>
                <a:gd name="connsiteX23" fmla="*/ 248625 w 497390"/>
                <a:gd name="connsiteY23" fmla="*/ 0 h 514940"/>
                <a:gd name="connsiteX24" fmla="*/ 497250 w 497390"/>
                <a:gd name="connsiteY24" fmla="*/ 248625 h 514940"/>
                <a:gd name="connsiteX25" fmla="*/ 495753 w 497390"/>
                <a:gd name="connsiteY25" fmla="*/ 263471 h 514940"/>
                <a:gd name="connsiteX26" fmla="*/ 496858 w 497390"/>
                <a:gd name="connsiteY26" fmla="*/ 266680 h 514940"/>
                <a:gd name="connsiteX27" fmla="*/ 495462 w 497390"/>
                <a:gd name="connsiteY27" fmla="*/ 288949 h 514940"/>
                <a:gd name="connsiteX28" fmla="*/ 451169 w 497390"/>
                <a:gd name="connsiteY28" fmla="*/ 454253 h 514940"/>
                <a:gd name="connsiteX29" fmla="*/ 431863 w 497390"/>
                <a:gd name="connsiteY29" fmla="*/ 498448 h 514940"/>
                <a:gd name="connsiteX30" fmla="*/ 364479 w 497390"/>
                <a:gd name="connsiteY30" fmla="*/ 509031 h 514940"/>
                <a:gd name="connsiteX31" fmla="*/ 248625 w 497390"/>
                <a:gd name="connsiteY31" fmla="*/ 514940 h 514940"/>
                <a:gd name="connsiteX32" fmla="*/ 132771 w 497390"/>
                <a:gd name="connsiteY32" fmla="*/ 509031 h 514940"/>
                <a:gd name="connsiteX33" fmla="*/ 67316 w 497390"/>
                <a:gd name="connsiteY33" fmla="*/ 498751 h 514940"/>
                <a:gd name="connsiteX34" fmla="*/ 47878 w 497390"/>
                <a:gd name="connsiteY34" fmla="*/ 454253 h 514940"/>
                <a:gd name="connsiteX35" fmla="*/ 13494 w 497390"/>
                <a:gd name="connsiteY35" fmla="*/ 325931 h 514940"/>
                <a:gd name="connsiteX36" fmla="*/ 5051 w 497390"/>
                <a:gd name="connsiteY36" fmla="*/ 298732 h 514940"/>
                <a:gd name="connsiteX37" fmla="*/ 4355 w 497390"/>
                <a:gd name="connsiteY37" fmla="*/ 291821 h 514940"/>
                <a:gd name="connsiteX38" fmla="*/ 3585 w 497390"/>
                <a:gd name="connsiteY38" fmla="*/ 288949 h 514940"/>
                <a:gd name="connsiteX39" fmla="*/ 2796 w 497390"/>
                <a:gd name="connsiteY39" fmla="*/ 276360 h 514940"/>
                <a:gd name="connsiteX40" fmla="*/ 0 w 497390"/>
                <a:gd name="connsiteY40" fmla="*/ 248625 h 514940"/>
                <a:gd name="connsiteX41" fmla="*/ 248625 w 497390"/>
                <a:gd name="connsiteY41" fmla="*/ 0 h 51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97390" h="514940">
                  <a:moveTo>
                    <a:pt x="248567" y="207330"/>
                  </a:moveTo>
                  <a:cubicBezTo>
                    <a:pt x="185414" y="207330"/>
                    <a:pt x="125251" y="212824"/>
                    <a:pt x="70531" y="222760"/>
                  </a:cubicBezTo>
                  <a:lnTo>
                    <a:pt x="54417" y="227423"/>
                  </a:lnTo>
                  <a:lnTo>
                    <a:pt x="45383" y="270648"/>
                  </a:lnTo>
                  <a:lnTo>
                    <a:pt x="47668" y="292551"/>
                  </a:lnTo>
                  <a:lnTo>
                    <a:pt x="48314" y="302493"/>
                  </a:lnTo>
                  <a:lnTo>
                    <a:pt x="48943" y="304760"/>
                  </a:lnTo>
                  <a:lnTo>
                    <a:pt x="49513" y="310219"/>
                  </a:lnTo>
                  <a:lnTo>
                    <a:pt x="56414" y="331698"/>
                  </a:lnTo>
                  <a:lnTo>
                    <a:pt x="84524" y="433037"/>
                  </a:lnTo>
                  <a:lnTo>
                    <a:pt x="100415" y="468178"/>
                  </a:lnTo>
                  <a:lnTo>
                    <a:pt x="153925" y="476296"/>
                  </a:lnTo>
                  <a:cubicBezTo>
                    <a:pt x="184518" y="479356"/>
                    <a:pt x="216194" y="480963"/>
                    <a:pt x="248638" y="480963"/>
                  </a:cubicBezTo>
                  <a:cubicBezTo>
                    <a:pt x="281081" y="480963"/>
                    <a:pt x="312757" y="479356"/>
                    <a:pt x="343351" y="476296"/>
                  </a:cubicBezTo>
                  <a:lnTo>
                    <a:pt x="398438" y="467939"/>
                  </a:lnTo>
                  <a:lnTo>
                    <a:pt x="414221" y="433037"/>
                  </a:lnTo>
                  <a:lnTo>
                    <a:pt x="450431" y="302493"/>
                  </a:lnTo>
                  <a:cubicBezTo>
                    <a:pt x="452072" y="296575"/>
                    <a:pt x="452395" y="290615"/>
                    <a:pt x="451572" y="284906"/>
                  </a:cubicBezTo>
                  <a:lnTo>
                    <a:pt x="450668" y="282372"/>
                  </a:lnTo>
                  <a:lnTo>
                    <a:pt x="451893" y="270648"/>
                  </a:lnTo>
                  <a:lnTo>
                    <a:pt x="442868" y="227467"/>
                  </a:lnTo>
                  <a:lnTo>
                    <a:pt x="426602" y="222760"/>
                  </a:lnTo>
                  <a:cubicBezTo>
                    <a:pt x="371881" y="212824"/>
                    <a:pt x="311718" y="207330"/>
                    <a:pt x="248567" y="207330"/>
                  </a:cubicBezTo>
                  <a:close/>
                  <a:moveTo>
                    <a:pt x="248625" y="0"/>
                  </a:moveTo>
                  <a:cubicBezTo>
                    <a:pt x="385937" y="0"/>
                    <a:pt x="497250" y="111313"/>
                    <a:pt x="497250" y="248625"/>
                  </a:cubicBezTo>
                  <a:lnTo>
                    <a:pt x="495753" y="263471"/>
                  </a:lnTo>
                  <a:lnTo>
                    <a:pt x="496858" y="266680"/>
                  </a:lnTo>
                  <a:cubicBezTo>
                    <a:pt x="497864" y="273909"/>
                    <a:pt x="497470" y="281455"/>
                    <a:pt x="495462" y="288949"/>
                  </a:cubicBezTo>
                  <a:lnTo>
                    <a:pt x="451169" y="454253"/>
                  </a:lnTo>
                  <a:lnTo>
                    <a:pt x="431863" y="498448"/>
                  </a:lnTo>
                  <a:lnTo>
                    <a:pt x="364479" y="509031"/>
                  </a:lnTo>
                  <a:cubicBezTo>
                    <a:pt x="327057" y="512905"/>
                    <a:pt x="288311" y="514940"/>
                    <a:pt x="248625" y="514940"/>
                  </a:cubicBezTo>
                  <a:cubicBezTo>
                    <a:pt x="208939" y="514940"/>
                    <a:pt x="170193" y="512905"/>
                    <a:pt x="132771" y="509031"/>
                  </a:cubicBezTo>
                  <a:lnTo>
                    <a:pt x="67316" y="498751"/>
                  </a:lnTo>
                  <a:lnTo>
                    <a:pt x="47878" y="454253"/>
                  </a:lnTo>
                  <a:lnTo>
                    <a:pt x="13494" y="325931"/>
                  </a:lnTo>
                  <a:lnTo>
                    <a:pt x="5051" y="298732"/>
                  </a:lnTo>
                  <a:lnTo>
                    <a:pt x="4355" y="291821"/>
                  </a:lnTo>
                  <a:lnTo>
                    <a:pt x="3585" y="288949"/>
                  </a:lnTo>
                  <a:lnTo>
                    <a:pt x="2796" y="276360"/>
                  </a:lnTo>
                  <a:lnTo>
                    <a:pt x="0" y="248625"/>
                  </a:lnTo>
                  <a:cubicBezTo>
                    <a:pt x="0" y="111313"/>
                    <a:pt x="111313" y="0"/>
                    <a:pt x="248625" y="0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722" name="フリーフォーム: 図形 721">
              <a:extLst>
                <a:ext uri="{FF2B5EF4-FFF2-40B4-BE49-F238E27FC236}">
                  <a16:creationId xmlns:a16="http://schemas.microsoft.com/office/drawing/2014/main" id="{B4B25938-02CF-4A93-86AB-EF92F3958348}"/>
                </a:ext>
              </a:extLst>
            </p:cNvPr>
            <p:cNvSpPr/>
            <p:nvPr/>
          </p:nvSpPr>
          <p:spPr bwMode="auto">
            <a:xfrm>
              <a:off x="3359743" y="4004388"/>
              <a:ext cx="501998" cy="353616"/>
            </a:xfrm>
            <a:custGeom>
              <a:avLst/>
              <a:gdLst>
                <a:gd name="connsiteX0" fmla="*/ 350616 w 501998"/>
                <a:gd name="connsiteY0" fmla="*/ 254426 h 353616"/>
                <a:gd name="connsiteX1" fmla="*/ 338811 w 501998"/>
                <a:gd name="connsiteY1" fmla="*/ 328509 h 353616"/>
                <a:gd name="connsiteX2" fmla="*/ 358297 w 501998"/>
                <a:gd name="connsiteY2" fmla="*/ 327562 h 353616"/>
                <a:gd name="connsiteX3" fmla="*/ 422025 w 501998"/>
                <a:gd name="connsiteY3" fmla="*/ 318028 h 353616"/>
                <a:gd name="connsiteX4" fmla="*/ 433942 w 501998"/>
                <a:gd name="connsiteY4" fmla="*/ 254426 h 353616"/>
                <a:gd name="connsiteX5" fmla="*/ 261369 w 501998"/>
                <a:gd name="connsiteY5" fmla="*/ 254426 h 353616"/>
                <a:gd name="connsiteX6" fmla="*/ 261369 w 501998"/>
                <a:gd name="connsiteY6" fmla="*/ 332272 h 353616"/>
                <a:gd name="connsiteX7" fmla="*/ 317650 w 501998"/>
                <a:gd name="connsiteY7" fmla="*/ 329537 h 353616"/>
                <a:gd name="connsiteX8" fmla="*/ 329619 w 501998"/>
                <a:gd name="connsiteY8" fmla="*/ 254426 h 353616"/>
                <a:gd name="connsiteX9" fmla="*/ 169139 w 501998"/>
                <a:gd name="connsiteY9" fmla="*/ 254426 h 353616"/>
                <a:gd name="connsiteX10" fmla="*/ 181118 w 501998"/>
                <a:gd name="connsiteY10" fmla="*/ 329601 h 353616"/>
                <a:gd name="connsiteX11" fmla="*/ 240632 w 501998"/>
                <a:gd name="connsiteY11" fmla="*/ 332493 h 353616"/>
                <a:gd name="connsiteX12" fmla="*/ 240632 w 501998"/>
                <a:gd name="connsiteY12" fmla="*/ 254426 h 353616"/>
                <a:gd name="connsiteX13" fmla="*/ 64882 w 501998"/>
                <a:gd name="connsiteY13" fmla="*/ 254426 h 353616"/>
                <a:gd name="connsiteX14" fmla="*/ 77258 w 501998"/>
                <a:gd name="connsiteY14" fmla="*/ 318301 h 353616"/>
                <a:gd name="connsiteX15" fmla="*/ 139161 w 501998"/>
                <a:gd name="connsiteY15" fmla="*/ 327562 h 353616"/>
                <a:gd name="connsiteX16" fmla="*/ 159956 w 501998"/>
                <a:gd name="connsiteY16" fmla="*/ 328572 h 353616"/>
                <a:gd name="connsiteX17" fmla="*/ 148140 w 501998"/>
                <a:gd name="connsiteY17" fmla="*/ 254426 h 353616"/>
                <a:gd name="connsiteX18" fmla="*/ 359316 w 501998"/>
                <a:gd name="connsiteY18" fmla="*/ 199838 h 353616"/>
                <a:gd name="connsiteX19" fmla="*/ 353921 w 501998"/>
                <a:gd name="connsiteY19" fmla="*/ 233689 h 353616"/>
                <a:gd name="connsiteX20" fmla="*/ 437827 w 501998"/>
                <a:gd name="connsiteY20" fmla="*/ 233689 h 353616"/>
                <a:gd name="connsiteX21" fmla="*/ 444169 w 501998"/>
                <a:gd name="connsiteY21" fmla="*/ 199838 h 353616"/>
                <a:gd name="connsiteX22" fmla="*/ 261369 w 501998"/>
                <a:gd name="connsiteY22" fmla="*/ 199838 h 353616"/>
                <a:gd name="connsiteX23" fmla="*/ 261369 w 501998"/>
                <a:gd name="connsiteY23" fmla="*/ 233689 h 353616"/>
                <a:gd name="connsiteX24" fmla="*/ 332923 w 501998"/>
                <a:gd name="connsiteY24" fmla="*/ 233689 h 353616"/>
                <a:gd name="connsiteX25" fmla="*/ 338318 w 501998"/>
                <a:gd name="connsiteY25" fmla="*/ 199838 h 353616"/>
                <a:gd name="connsiteX26" fmla="*/ 160440 w 501998"/>
                <a:gd name="connsiteY26" fmla="*/ 199838 h 353616"/>
                <a:gd name="connsiteX27" fmla="*/ 165834 w 501998"/>
                <a:gd name="connsiteY27" fmla="*/ 233689 h 353616"/>
                <a:gd name="connsiteX28" fmla="*/ 240632 w 501998"/>
                <a:gd name="connsiteY28" fmla="*/ 233689 h 353616"/>
                <a:gd name="connsiteX29" fmla="*/ 240632 w 501998"/>
                <a:gd name="connsiteY29" fmla="*/ 199838 h 353616"/>
                <a:gd name="connsiteX30" fmla="*/ 54306 w 501998"/>
                <a:gd name="connsiteY30" fmla="*/ 199838 h 353616"/>
                <a:gd name="connsiteX31" fmla="*/ 60865 w 501998"/>
                <a:gd name="connsiteY31" fmla="*/ 233689 h 353616"/>
                <a:gd name="connsiteX32" fmla="*/ 144836 w 501998"/>
                <a:gd name="connsiteY32" fmla="*/ 233689 h 353616"/>
                <a:gd name="connsiteX33" fmla="*/ 139442 w 501998"/>
                <a:gd name="connsiteY33" fmla="*/ 199838 h 353616"/>
                <a:gd name="connsiteX34" fmla="*/ 248646 w 501998"/>
                <a:gd name="connsiteY34" fmla="*/ 20730 h 353616"/>
                <a:gd name="connsiteX35" fmla="*/ 42687 w 501998"/>
                <a:gd name="connsiteY35" fmla="*/ 38332 h 353616"/>
                <a:gd name="connsiteX36" fmla="*/ 24045 w 501998"/>
                <a:gd name="connsiteY36" fmla="*/ 43652 h 353616"/>
                <a:gd name="connsiteX37" fmla="*/ 50288 w 501998"/>
                <a:gd name="connsiteY37" fmla="*/ 179101 h 353616"/>
                <a:gd name="connsiteX38" fmla="*/ 448055 w 501998"/>
                <a:gd name="connsiteY38" fmla="*/ 179101 h 353616"/>
                <a:gd name="connsiteX39" fmla="*/ 473423 w 501998"/>
                <a:gd name="connsiteY39" fmla="*/ 43702 h 353616"/>
                <a:gd name="connsiteX40" fmla="*/ 454606 w 501998"/>
                <a:gd name="connsiteY40" fmla="*/ 38332 h 353616"/>
                <a:gd name="connsiteX41" fmla="*/ 248646 w 501998"/>
                <a:gd name="connsiteY41" fmla="*/ 20730 h 353616"/>
                <a:gd name="connsiteX42" fmla="*/ 250901 w 501998"/>
                <a:gd name="connsiteY42" fmla="*/ 0 h 353616"/>
                <a:gd name="connsiteX43" fmla="*/ 480978 w 501998"/>
                <a:gd name="connsiteY43" fmla="*/ 19940 h 353616"/>
                <a:gd name="connsiteX44" fmla="*/ 501998 w 501998"/>
                <a:gd name="connsiteY44" fmla="*/ 26024 h 353616"/>
                <a:gd name="connsiteX45" fmla="*/ 444581 w 501998"/>
                <a:gd name="connsiteY45" fmla="*/ 336785 h 353616"/>
                <a:gd name="connsiteX46" fmla="*/ 373391 w 501998"/>
                <a:gd name="connsiteY46" fmla="*/ 347585 h 353616"/>
                <a:gd name="connsiteX47" fmla="*/ 250994 w 501998"/>
                <a:gd name="connsiteY47" fmla="*/ 353616 h 353616"/>
                <a:gd name="connsiteX48" fmla="*/ 128595 w 501998"/>
                <a:gd name="connsiteY48" fmla="*/ 347585 h 353616"/>
                <a:gd name="connsiteX49" fmla="*/ 59444 w 501998"/>
                <a:gd name="connsiteY49" fmla="*/ 337094 h 353616"/>
                <a:gd name="connsiteX50" fmla="*/ 0 w 501998"/>
                <a:gd name="connsiteY50" fmla="*/ 25967 h 353616"/>
                <a:gd name="connsiteX51" fmla="*/ 20824 w 501998"/>
                <a:gd name="connsiteY51" fmla="*/ 19940 h 353616"/>
                <a:gd name="connsiteX52" fmla="*/ 250901 w 501998"/>
                <a:gd name="connsiteY52" fmla="*/ 0 h 35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1998" h="353616">
                  <a:moveTo>
                    <a:pt x="350616" y="254426"/>
                  </a:moveTo>
                  <a:lnTo>
                    <a:pt x="338811" y="328509"/>
                  </a:lnTo>
                  <a:lnTo>
                    <a:pt x="358297" y="327562"/>
                  </a:lnTo>
                  <a:lnTo>
                    <a:pt x="422025" y="318028"/>
                  </a:lnTo>
                  <a:lnTo>
                    <a:pt x="433942" y="254426"/>
                  </a:lnTo>
                  <a:close/>
                  <a:moveTo>
                    <a:pt x="261369" y="254426"/>
                  </a:moveTo>
                  <a:lnTo>
                    <a:pt x="261369" y="332272"/>
                  </a:lnTo>
                  <a:lnTo>
                    <a:pt x="317650" y="329537"/>
                  </a:lnTo>
                  <a:lnTo>
                    <a:pt x="329619" y="254426"/>
                  </a:lnTo>
                  <a:close/>
                  <a:moveTo>
                    <a:pt x="169139" y="254426"/>
                  </a:moveTo>
                  <a:lnTo>
                    <a:pt x="181118" y="329601"/>
                  </a:lnTo>
                  <a:lnTo>
                    <a:pt x="240632" y="332493"/>
                  </a:lnTo>
                  <a:lnTo>
                    <a:pt x="240632" y="254426"/>
                  </a:lnTo>
                  <a:close/>
                  <a:moveTo>
                    <a:pt x="64882" y="254426"/>
                  </a:moveTo>
                  <a:lnTo>
                    <a:pt x="77258" y="318301"/>
                  </a:lnTo>
                  <a:lnTo>
                    <a:pt x="139161" y="327562"/>
                  </a:lnTo>
                  <a:lnTo>
                    <a:pt x="159956" y="328572"/>
                  </a:lnTo>
                  <a:lnTo>
                    <a:pt x="148140" y="254426"/>
                  </a:lnTo>
                  <a:close/>
                  <a:moveTo>
                    <a:pt x="359316" y="199838"/>
                  </a:moveTo>
                  <a:lnTo>
                    <a:pt x="353921" y="233689"/>
                  </a:lnTo>
                  <a:lnTo>
                    <a:pt x="437827" y="233689"/>
                  </a:lnTo>
                  <a:lnTo>
                    <a:pt x="444169" y="199838"/>
                  </a:lnTo>
                  <a:close/>
                  <a:moveTo>
                    <a:pt x="261369" y="199838"/>
                  </a:moveTo>
                  <a:lnTo>
                    <a:pt x="261369" y="233689"/>
                  </a:lnTo>
                  <a:lnTo>
                    <a:pt x="332923" y="233689"/>
                  </a:lnTo>
                  <a:lnTo>
                    <a:pt x="338318" y="199838"/>
                  </a:lnTo>
                  <a:close/>
                  <a:moveTo>
                    <a:pt x="160440" y="199838"/>
                  </a:moveTo>
                  <a:lnTo>
                    <a:pt x="165834" y="233689"/>
                  </a:lnTo>
                  <a:lnTo>
                    <a:pt x="240632" y="233689"/>
                  </a:lnTo>
                  <a:lnTo>
                    <a:pt x="240632" y="199838"/>
                  </a:lnTo>
                  <a:close/>
                  <a:moveTo>
                    <a:pt x="54306" y="199838"/>
                  </a:moveTo>
                  <a:lnTo>
                    <a:pt x="60865" y="233689"/>
                  </a:lnTo>
                  <a:lnTo>
                    <a:pt x="144836" y="233689"/>
                  </a:lnTo>
                  <a:lnTo>
                    <a:pt x="139442" y="199838"/>
                  </a:lnTo>
                  <a:close/>
                  <a:moveTo>
                    <a:pt x="248646" y="20730"/>
                  </a:moveTo>
                  <a:cubicBezTo>
                    <a:pt x="175589" y="20730"/>
                    <a:pt x="105990" y="26997"/>
                    <a:pt x="42687" y="38332"/>
                  </a:cubicBezTo>
                  <a:lnTo>
                    <a:pt x="24045" y="43652"/>
                  </a:lnTo>
                  <a:lnTo>
                    <a:pt x="50288" y="179101"/>
                  </a:lnTo>
                  <a:lnTo>
                    <a:pt x="448055" y="179101"/>
                  </a:lnTo>
                  <a:lnTo>
                    <a:pt x="473423" y="43702"/>
                  </a:lnTo>
                  <a:lnTo>
                    <a:pt x="454606" y="38332"/>
                  </a:lnTo>
                  <a:cubicBezTo>
                    <a:pt x="391302" y="26997"/>
                    <a:pt x="321703" y="20730"/>
                    <a:pt x="248646" y="20730"/>
                  </a:cubicBezTo>
                  <a:close/>
                  <a:moveTo>
                    <a:pt x="250901" y="0"/>
                  </a:moveTo>
                  <a:cubicBezTo>
                    <a:pt x="332513" y="0"/>
                    <a:pt x="410261" y="7100"/>
                    <a:pt x="480978" y="19940"/>
                  </a:cubicBezTo>
                  <a:lnTo>
                    <a:pt x="501998" y="26024"/>
                  </a:lnTo>
                  <a:lnTo>
                    <a:pt x="444581" y="336785"/>
                  </a:lnTo>
                  <a:lnTo>
                    <a:pt x="373391" y="347585"/>
                  </a:lnTo>
                  <a:cubicBezTo>
                    <a:pt x="333856" y="351540"/>
                    <a:pt x="292920" y="353616"/>
                    <a:pt x="250994" y="353616"/>
                  </a:cubicBezTo>
                  <a:cubicBezTo>
                    <a:pt x="209067" y="353616"/>
                    <a:pt x="168131" y="351540"/>
                    <a:pt x="128595" y="347585"/>
                  </a:cubicBezTo>
                  <a:lnTo>
                    <a:pt x="59444" y="337094"/>
                  </a:lnTo>
                  <a:lnTo>
                    <a:pt x="0" y="25967"/>
                  </a:lnTo>
                  <a:lnTo>
                    <a:pt x="20824" y="19940"/>
                  </a:lnTo>
                  <a:cubicBezTo>
                    <a:pt x="91540" y="7100"/>
                    <a:pt x="169289" y="0"/>
                    <a:pt x="25090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23" name="グループ化 722">
            <a:extLst>
              <a:ext uri="{FF2B5EF4-FFF2-40B4-BE49-F238E27FC236}">
                <a16:creationId xmlns:a16="http://schemas.microsoft.com/office/drawing/2014/main" id="{0EEB7E57-6C67-4693-B7C0-7AFF7318D259}"/>
              </a:ext>
            </a:extLst>
          </p:cNvPr>
          <p:cNvGrpSpPr/>
          <p:nvPr/>
        </p:nvGrpSpPr>
        <p:grpSpPr>
          <a:xfrm>
            <a:off x="4412203" y="4975288"/>
            <a:ext cx="615777" cy="887326"/>
            <a:chOff x="541243" y="4975288"/>
            <a:chExt cx="615777" cy="887326"/>
          </a:xfrm>
        </p:grpSpPr>
        <p:sp>
          <p:nvSpPr>
            <p:cNvPr id="724" name="四角形: 上の 2 つの角を丸める 5">
              <a:extLst>
                <a:ext uri="{FF2B5EF4-FFF2-40B4-BE49-F238E27FC236}">
                  <a16:creationId xmlns:a16="http://schemas.microsoft.com/office/drawing/2014/main" id="{B4704F8B-4766-4F99-A643-3750E6E6A005}"/>
                </a:ext>
              </a:extLst>
            </p:cNvPr>
            <p:cNvSpPr/>
            <p:nvPr/>
          </p:nvSpPr>
          <p:spPr bwMode="auto">
            <a:xfrm>
              <a:off x="541243" y="5428628"/>
              <a:ext cx="615777" cy="433986"/>
            </a:xfrm>
            <a:custGeom>
              <a:avLst/>
              <a:gdLst>
                <a:gd name="connsiteX0" fmla="*/ 81949 w 615777"/>
                <a:gd name="connsiteY0" fmla="*/ 0 h 431604"/>
                <a:gd name="connsiteX1" fmla="*/ 533828 w 615777"/>
                <a:gd name="connsiteY1" fmla="*/ 0 h 431604"/>
                <a:gd name="connsiteX2" fmla="*/ 615777 w 615777"/>
                <a:gd name="connsiteY2" fmla="*/ 81949 h 431604"/>
                <a:gd name="connsiteX3" fmla="*/ 615777 w 615777"/>
                <a:gd name="connsiteY3" fmla="*/ 431604 h 431604"/>
                <a:gd name="connsiteX4" fmla="*/ 615777 w 615777"/>
                <a:gd name="connsiteY4" fmla="*/ 431604 h 431604"/>
                <a:gd name="connsiteX5" fmla="*/ 0 w 615777"/>
                <a:gd name="connsiteY5" fmla="*/ 431604 h 431604"/>
                <a:gd name="connsiteX6" fmla="*/ 0 w 615777"/>
                <a:gd name="connsiteY6" fmla="*/ 431604 h 431604"/>
                <a:gd name="connsiteX7" fmla="*/ 0 w 615777"/>
                <a:gd name="connsiteY7" fmla="*/ 81949 h 431604"/>
                <a:gd name="connsiteX8" fmla="*/ 81949 w 615777"/>
                <a:gd name="connsiteY8" fmla="*/ 0 h 431604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615777 w 615777"/>
                <a:gd name="connsiteY4" fmla="*/ 431604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107156 w 615777"/>
                <a:gd name="connsiteY5" fmla="*/ 433985 h 433985"/>
                <a:gd name="connsiteX6" fmla="*/ 0 w 615777"/>
                <a:gd name="connsiteY6" fmla="*/ 81949 h 433985"/>
                <a:gd name="connsiteX7" fmla="*/ 81949 w 615777"/>
                <a:gd name="connsiteY7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6"/>
                <a:gd name="connsiteX1" fmla="*/ 533828 w 615777"/>
                <a:gd name="connsiteY1" fmla="*/ 0 h 433986"/>
                <a:gd name="connsiteX2" fmla="*/ 615777 w 615777"/>
                <a:gd name="connsiteY2" fmla="*/ 81949 h 433986"/>
                <a:gd name="connsiteX3" fmla="*/ 494334 w 615777"/>
                <a:gd name="connsiteY3" fmla="*/ 433986 h 433986"/>
                <a:gd name="connsiteX4" fmla="*/ 107156 w 615777"/>
                <a:gd name="connsiteY4" fmla="*/ 433985 h 433986"/>
                <a:gd name="connsiteX5" fmla="*/ 0 w 615777"/>
                <a:gd name="connsiteY5" fmla="*/ 81949 h 433986"/>
                <a:gd name="connsiteX6" fmla="*/ 81949 w 615777"/>
                <a:gd name="connsiteY6" fmla="*/ 0 h 43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5777" h="433986">
                  <a:moveTo>
                    <a:pt x="81949" y="0"/>
                  </a:moveTo>
                  <a:lnTo>
                    <a:pt x="533828" y="0"/>
                  </a:lnTo>
                  <a:cubicBezTo>
                    <a:pt x="579087" y="0"/>
                    <a:pt x="615777" y="36690"/>
                    <a:pt x="615777" y="81949"/>
                  </a:cubicBezTo>
                  <a:lnTo>
                    <a:pt x="494334" y="433986"/>
                  </a:lnTo>
                  <a:lnTo>
                    <a:pt x="107156" y="433985"/>
                  </a:lnTo>
                  <a:lnTo>
                    <a:pt x="0" y="81949"/>
                  </a:lnTo>
                  <a:cubicBezTo>
                    <a:pt x="0" y="36690"/>
                    <a:pt x="36690" y="0"/>
                    <a:pt x="81949" y="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5" name="二等辺三角形 724">
              <a:extLst>
                <a:ext uri="{FF2B5EF4-FFF2-40B4-BE49-F238E27FC236}">
                  <a16:creationId xmlns:a16="http://schemas.microsoft.com/office/drawing/2014/main" id="{9EEBFA99-5E6E-4808-8415-7E57E8EF2CEF}"/>
                </a:ext>
              </a:extLst>
            </p:cNvPr>
            <p:cNvSpPr/>
            <p:nvPr/>
          </p:nvSpPr>
          <p:spPr bwMode="auto">
            <a:xfrm rot="10800000">
              <a:off x="765422" y="5431899"/>
              <a:ext cx="172203" cy="94561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6" name="楕円 725">
              <a:extLst>
                <a:ext uri="{FF2B5EF4-FFF2-40B4-BE49-F238E27FC236}">
                  <a16:creationId xmlns:a16="http://schemas.microsoft.com/office/drawing/2014/main" id="{B1340343-0905-4C5E-BDBC-1A273CB27C2D}"/>
                </a:ext>
              </a:extLst>
            </p:cNvPr>
            <p:cNvSpPr/>
            <p:nvPr/>
          </p:nvSpPr>
          <p:spPr bwMode="auto">
            <a:xfrm>
              <a:off x="632205" y="5012695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27" name="フリーフォーム: 図形 726">
              <a:extLst>
                <a:ext uri="{FF2B5EF4-FFF2-40B4-BE49-F238E27FC236}">
                  <a16:creationId xmlns:a16="http://schemas.microsoft.com/office/drawing/2014/main" id="{B941D6E3-0C7E-435E-A000-D2521AA71679}"/>
                </a:ext>
              </a:extLst>
            </p:cNvPr>
            <p:cNvSpPr/>
            <p:nvPr/>
          </p:nvSpPr>
          <p:spPr bwMode="auto">
            <a:xfrm>
              <a:off x="600506" y="4975288"/>
              <a:ext cx="497390" cy="514940"/>
            </a:xfrm>
            <a:custGeom>
              <a:avLst/>
              <a:gdLst>
                <a:gd name="connsiteX0" fmla="*/ 248567 w 497390"/>
                <a:gd name="connsiteY0" fmla="*/ 207330 h 514940"/>
                <a:gd name="connsiteX1" fmla="*/ 70531 w 497390"/>
                <a:gd name="connsiteY1" fmla="*/ 222760 h 514940"/>
                <a:gd name="connsiteX2" fmla="*/ 54417 w 497390"/>
                <a:gd name="connsiteY2" fmla="*/ 227423 h 514940"/>
                <a:gd name="connsiteX3" fmla="*/ 45383 w 497390"/>
                <a:gd name="connsiteY3" fmla="*/ 270648 h 514940"/>
                <a:gd name="connsiteX4" fmla="*/ 47668 w 497390"/>
                <a:gd name="connsiteY4" fmla="*/ 292551 h 514940"/>
                <a:gd name="connsiteX5" fmla="*/ 48314 w 497390"/>
                <a:gd name="connsiteY5" fmla="*/ 302493 h 514940"/>
                <a:gd name="connsiteX6" fmla="*/ 48943 w 497390"/>
                <a:gd name="connsiteY6" fmla="*/ 304760 h 514940"/>
                <a:gd name="connsiteX7" fmla="*/ 49513 w 497390"/>
                <a:gd name="connsiteY7" fmla="*/ 310219 h 514940"/>
                <a:gd name="connsiteX8" fmla="*/ 56414 w 497390"/>
                <a:gd name="connsiteY8" fmla="*/ 331698 h 514940"/>
                <a:gd name="connsiteX9" fmla="*/ 84524 w 497390"/>
                <a:gd name="connsiteY9" fmla="*/ 433037 h 514940"/>
                <a:gd name="connsiteX10" fmla="*/ 100415 w 497390"/>
                <a:gd name="connsiteY10" fmla="*/ 468178 h 514940"/>
                <a:gd name="connsiteX11" fmla="*/ 153925 w 497390"/>
                <a:gd name="connsiteY11" fmla="*/ 476296 h 514940"/>
                <a:gd name="connsiteX12" fmla="*/ 248638 w 497390"/>
                <a:gd name="connsiteY12" fmla="*/ 480963 h 514940"/>
                <a:gd name="connsiteX13" fmla="*/ 343351 w 497390"/>
                <a:gd name="connsiteY13" fmla="*/ 476296 h 514940"/>
                <a:gd name="connsiteX14" fmla="*/ 398438 w 497390"/>
                <a:gd name="connsiteY14" fmla="*/ 467939 h 514940"/>
                <a:gd name="connsiteX15" fmla="*/ 414221 w 497390"/>
                <a:gd name="connsiteY15" fmla="*/ 433037 h 514940"/>
                <a:gd name="connsiteX16" fmla="*/ 450431 w 497390"/>
                <a:gd name="connsiteY16" fmla="*/ 302493 h 514940"/>
                <a:gd name="connsiteX17" fmla="*/ 451572 w 497390"/>
                <a:gd name="connsiteY17" fmla="*/ 284906 h 514940"/>
                <a:gd name="connsiteX18" fmla="*/ 450668 w 497390"/>
                <a:gd name="connsiteY18" fmla="*/ 282372 h 514940"/>
                <a:gd name="connsiteX19" fmla="*/ 451893 w 497390"/>
                <a:gd name="connsiteY19" fmla="*/ 270648 h 514940"/>
                <a:gd name="connsiteX20" fmla="*/ 442868 w 497390"/>
                <a:gd name="connsiteY20" fmla="*/ 227467 h 514940"/>
                <a:gd name="connsiteX21" fmla="*/ 426602 w 497390"/>
                <a:gd name="connsiteY21" fmla="*/ 222760 h 514940"/>
                <a:gd name="connsiteX22" fmla="*/ 248567 w 497390"/>
                <a:gd name="connsiteY22" fmla="*/ 207330 h 514940"/>
                <a:gd name="connsiteX23" fmla="*/ 248625 w 497390"/>
                <a:gd name="connsiteY23" fmla="*/ 0 h 514940"/>
                <a:gd name="connsiteX24" fmla="*/ 497250 w 497390"/>
                <a:gd name="connsiteY24" fmla="*/ 248625 h 514940"/>
                <a:gd name="connsiteX25" fmla="*/ 495753 w 497390"/>
                <a:gd name="connsiteY25" fmla="*/ 263471 h 514940"/>
                <a:gd name="connsiteX26" fmla="*/ 496858 w 497390"/>
                <a:gd name="connsiteY26" fmla="*/ 266680 h 514940"/>
                <a:gd name="connsiteX27" fmla="*/ 495462 w 497390"/>
                <a:gd name="connsiteY27" fmla="*/ 288949 h 514940"/>
                <a:gd name="connsiteX28" fmla="*/ 451169 w 497390"/>
                <a:gd name="connsiteY28" fmla="*/ 454253 h 514940"/>
                <a:gd name="connsiteX29" fmla="*/ 431863 w 497390"/>
                <a:gd name="connsiteY29" fmla="*/ 498448 h 514940"/>
                <a:gd name="connsiteX30" fmla="*/ 364479 w 497390"/>
                <a:gd name="connsiteY30" fmla="*/ 509031 h 514940"/>
                <a:gd name="connsiteX31" fmla="*/ 248625 w 497390"/>
                <a:gd name="connsiteY31" fmla="*/ 514940 h 514940"/>
                <a:gd name="connsiteX32" fmla="*/ 132771 w 497390"/>
                <a:gd name="connsiteY32" fmla="*/ 509031 h 514940"/>
                <a:gd name="connsiteX33" fmla="*/ 67316 w 497390"/>
                <a:gd name="connsiteY33" fmla="*/ 498751 h 514940"/>
                <a:gd name="connsiteX34" fmla="*/ 47878 w 497390"/>
                <a:gd name="connsiteY34" fmla="*/ 454253 h 514940"/>
                <a:gd name="connsiteX35" fmla="*/ 13494 w 497390"/>
                <a:gd name="connsiteY35" fmla="*/ 325931 h 514940"/>
                <a:gd name="connsiteX36" fmla="*/ 5051 w 497390"/>
                <a:gd name="connsiteY36" fmla="*/ 298732 h 514940"/>
                <a:gd name="connsiteX37" fmla="*/ 4355 w 497390"/>
                <a:gd name="connsiteY37" fmla="*/ 291821 h 514940"/>
                <a:gd name="connsiteX38" fmla="*/ 3585 w 497390"/>
                <a:gd name="connsiteY38" fmla="*/ 288949 h 514940"/>
                <a:gd name="connsiteX39" fmla="*/ 2796 w 497390"/>
                <a:gd name="connsiteY39" fmla="*/ 276360 h 514940"/>
                <a:gd name="connsiteX40" fmla="*/ 0 w 497390"/>
                <a:gd name="connsiteY40" fmla="*/ 248625 h 514940"/>
                <a:gd name="connsiteX41" fmla="*/ 248625 w 497390"/>
                <a:gd name="connsiteY41" fmla="*/ 0 h 51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97390" h="514940">
                  <a:moveTo>
                    <a:pt x="248567" y="207330"/>
                  </a:moveTo>
                  <a:cubicBezTo>
                    <a:pt x="185414" y="207330"/>
                    <a:pt x="125251" y="212824"/>
                    <a:pt x="70531" y="222760"/>
                  </a:cubicBezTo>
                  <a:lnTo>
                    <a:pt x="54417" y="227423"/>
                  </a:lnTo>
                  <a:lnTo>
                    <a:pt x="45383" y="270648"/>
                  </a:lnTo>
                  <a:lnTo>
                    <a:pt x="47668" y="292551"/>
                  </a:lnTo>
                  <a:lnTo>
                    <a:pt x="48314" y="302493"/>
                  </a:lnTo>
                  <a:lnTo>
                    <a:pt x="48943" y="304760"/>
                  </a:lnTo>
                  <a:lnTo>
                    <a:pt x="49513" y="310219"/>
                  </a:lnTo>
                  <a:lnTo>
                    <a:pt x="56414" y="331698"/>
                  </a:lnTo>
                  <a:lnTo>
                    <a:pt x="84524" y="433037"/>
                  </a:lnTo>
                  <a:lnTo>
                    <a:pt x="100415" y="468178"/>
                  </a:lnTo>
                  <a:lnTo>
                    <a:pt x="153925" y="476296"/>
                  </a:lnTo>
                  <a:cubicBezTo>
                    <a:pt x="184518" y="479356"/>
                    <a:pt x="216194" y="480963"/>
                    <a:pt x="248638" y="480963"/>
                  </a:cubicBezTo>
                  <a:cubicBezTo>
                    <a:pt x="281081" y="480963"/>
                    <a:pt x="312757" y="479356"/>
                    <a:pt x="343351" y="476296"/>
                  </a:cubicBezTo>
                  <a:lnTo>
                    <a:pt x="398438" y="467939"/>
                  </a:lnTo>
                  <a:lnTo>
                    <a:pt x="414221" y="433037"/>
                  </a:lnTo>
                  <a:lnTo>
                    <a:pt x="450431" y="302493"/>
                  </a:lnTo>
                  <a:cubicBezTo>
                    <a:pt x="452072" y="296575"/>
                    <a:pt x="452395" y="290615"/>
                    <a:pt x="451572" y="284906"/>
                  </a:cubicBezTo>
                  <a:lnTo>
                    <a:pt x="450668" y="282372"/>
                  </a:lnTo>
                  <a:lnTo>
                    <a:pt x="451893" y="270648"/>
                  </a:lnTo>
                  <a:lnTo>
                    <a:pt x="442868" y="227467"/>
                  </a:lnTo>
                  <a:lnTo>
                    <a:pt x="426602" y="222760"/>
                  </a:lnTo>
                  <a:cubicBezTo>
                    <a:pt x="371881" y="212824"/>
                    <a:pt x="311718" y="207330"/>
                    <a:pt x="248567" y="207330"/>
                  </a:cubicBezTo>
                  <a:close/>
                  <a:moveTo>
                    <a:pt x="248625" y="0"/>
                  </a:moveTo>
                  <a:cubicBezTo>
                    <a:pt x="385937" y="0"/>
                    <a:pt x="497250" y="111313"/>
                    <a:pt x="497250" y="248625"/>
                  </a:cubicBezTo>
                  <a:lnTo>
                    <a:pt x="495753" y="263471"/>
                  </a:lnTo>
                  <a:lnTo>
                    <a:pt x="496858" y="266680"/>
                  </a:lnTo>
                  <a:cubicBezTo>
                    <a:pt x="497864" y="273909"/>
                    <a:pt x="497470" y="281455"/>
                    <a:pt x="495462" y="288949"/>
                  </a:cubicBezTo>
                  <a:lnTo>
                    <a:pt x="451169" y="454253"/>
                  </a:lnTo>
                  <a:lnTo>
                    <a:pt x="431863" y="498448"/>
                  </a:lnTo>
                  <a:lnTo>
                    <a:pt x="364479" y="509031"/>
                  </a:lnTo>
                  <a:cubicBezTo>
                    <a:pt x="327057" y="512905"/>
                    <a:pt x="288311" y="514940"/>
                    <a:pt x="248625" y="514940"/>
                  </a:cubicBezTo>
                  <a:cubicBezTo>
                    <a:pt x="208939" y="514940"/>
                    <a:pt x="170193" y="512905"/>
                    <a:pt x="132771" y="509031"/>
                  </a:cubicBezTo>
                  <a:lnTo>
                    <a:pt x="67316" y="498751"/>
                  </a:lnTo>
                  <a:lnTo>
                    <a:pt x="47878" y="454253"/>
                  </a:lnTo>
                  <a:lnTo>
                    <a:pt x="13494" y="325931"/>
                  </a:lnTo>
                  <a:lnTo>
                    <a:pt x="5051" y="298732"/>
                  </a:lnTo>
                  <a:lnTo>
                    <a:pt x="4355" y="291821"/>
                  </a:lnTo>
                  <a:lnTo>
                    <a:pt x="3585" y="288949"/>
                  </a:lnTo>
                  <a:lnTo>
                    <a:pt x="2796" y="276360"/>
                  </a:lnTo>
                  <a:lnTo>
                    <a:pt x="0" y="248625"/>
                  </a:lnTo>
                  <a:cubicBezTo>
                    <a:pt x="0" y="111313"/>
                    <a:pt x="111313" y="0"/>
                    <a:pt x="248625" y="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728" name="フリーフォーム: 図形 727">
              <a:extLst>
                <a:ext uri="{FF2B5EF4-FFF2-40B4-BE49-F238E27FC236}">
                  <a16:creationId xmlns:a16="http://schemas.microsoft.com/office/drawing/2014/main" id="{49A6A031-DEAC-47A4-AAD2-B635AF0550AC}"/>
                </a:ext>
              </a:extLst>
            </p:cNvPr>
            <p:cNvSpPr/>
            <p:nvPr/>
          </p:nvSpPr>
          <p:spPr bwMode="auto">
            <a:xfrm>
              <a:off x="598138" y="5142625"/>
              <a:ext cx="501998" cy="353616"/>
            </a:xfrm>
            <a:custGeom>
              <a:avLst/>
              <a:gdLst>
                <a:gd name="connsiteX0" fmla="*/ 350616 w 501998"/>
                <a:gd name="connsiteY0" fmla="*/ 254426 h 353616"/>
                <a:gd name="connsiteX1" fmla="*/ 338811 w 501998"/>
                <a:gd name="connsiteY1" fmla="*/ 328509 h 353616"/>
                <a:gd name="connsiteX2" fmla="*/ 358297 w 501998"/>
                <a:gd name="connsiteY2" fmla="*/ 327562 h 353616"/>
                <a:gd name="connsiteX3" fmla="*/ 422025 w 501998"/>
                <a:gd name="connsiteY3" fmla="*/ 318028 h 353616"/>
                <a:gd name="connsiteX4" fmla="*/ 433942 w 501998"/>
                <a:gd name="connsiteY4" fmla="*/ 254426 h 353616"/>
                <a:gd name="connsiteX5" fmla="*/ 261369 w 501998"/>
                <a:gd name="connsiteY5" fmla="*/ 254426 h 353616"/>
                <a:gd name="connsiteX6" fmla="*/ 261369 w 501998"/>
                <a:gd name="connsiteY6" fmla="*/ 332272 h 353616"/>
                <a:gd name="connsiteX7" fmla="*/ 317650 w 501998"/>
                <a:gd name="connsiteY7" fmla="*/ 329537 h 353616"/>
                <a:gd name="connsiteX8" fmla="*/ 329619 w 501998"/>
                <a:gd name="connsiteY8" fmla="*/ 254426 h 353616"/>
                <a:gd name="connsiteX9" fmla="*/ 169139 w 501998"/>
                <a:gd name="connsiteY9" fmla="*/ 254426 h 353616"/>
                <a:gd name="connsiteX10" fmla="*/ 181118 w 501998"/>
                <a:gd name="connsiteY10" fmla="*/ 329601 h 353616"/>
                <a:gd name="connsiteX11" fmla="*/ 240632 w 501998"/>
                <a:gd name="connsiteY11" fmla="*/ 332493 h 353616"/>
                <a:gd name="connsiteX12" fmla="*/ 240632 w 501998"/>
                <a:gd name="connsiteY12" fmla="*/ 254426 h 353616"/>
                <a:gd name="connsiteX13" fmla="*/ 64882 w 501998"/>
                <a:gd name="connsiteY13" fmla="*/ 254426 h 353616"/>
                <a:gd name="connsiteX14" fmla="*/ 77258 w 501998"/>
                <a:gd name="connsiteY14" fmla="*/ 318301 h 353616"/>
                <a:gd name="connsiteX15" fmla="*/ 139161 w 501998"/>
                <a:gd name="connsiteY15" fmla="*/ 327562 h 353616"/>
                <a:gd name="connsiteX16" fmla="*/ 159956 w 501998"/>
                <a:gd name="connsiteY16" fmla="*/ 328572 h 353616"/>
                <a:gd name="connsiteX17" fmla="*/ 148140 w 501998"/>
                <a:gd name="connsiteY17" fmla="*/ 254426 h 353616"/>
                <a:gd name="connsiteX18" fmla="*/ 359316 w 501998"/>
                <a:gd name="connsiteY18" fmla="*/ 199838 h 353616"/>
                <a:gd name="connsiteX19" fmla="*/ 353921 w 501998"/>
                <a:gd name="connsiteY19" fmla="*/ 233689 h 353616"/>
                <a:gd name="connsiteX20" fmla="*/ 437827 w 501998"/>
                <a:gd name="connsiteY20" fmla="*/ 233689 h 353616"/>
                <a:gd name="connsiteX21" fmla="*/ 444169 w 501998"/>
                <a:gd name="connsiteY21" fmla="*/ 199838 h 353616"/>
                <a:gd name="connsiteX22" fmla="*/ 261369 w 501998"/>
                <a:gd name="connsiteY22" fmla="*/ 199838 h 353616"/>
                <a:gd name="connsiteX23" fmla="*/ 261369 w 501998"/>
                <a:gd name="connsiteY23" fmla="*/ 233689 h 353616"/>
                <a:gd name="connsiteX24" fmla="*/ 332923 w 501998"/>
                <a:gd name="connsiteY24" fmla="*/ 233689 h 353616"/>
                <a:gd name="connsiteX25" fmla="*/ 338318 w 501998"/>
                <a:gd name="connsiteY25" fmla="*/ 199838 h 353616"/>
                <a:gd name="connsiteX26" fmla="*/ 160440 w 501998"/>
                <a:gd name="connsiteY26" fmla="*/ 199838 h 353616"/>
                <a:gd name="connsiteX27" fmla="*/ 165834 w 501998"/>
                <a:gd name="connsiteY27" fmla="*/ 233689 h 353616"/>
                <a:gd name="connsiteX28" fmla="*/ 240632 w 501998"/>
                <a:gd name="connsiteY28" fmla="*/ 233689 h 353616"/>
                <a:gd name="connsiteX29" fmla="*/ 240632 w 501998"/>
                <a:gd name="connsiteY29" fmla="*/ 199838 h 353616"/>
                <a:gd name="connsiteX30" fmla="*/ 54306 w 501998"/>
                <a:gd name="connsiteY30" fmla="*/ 199838 h 353616"/>
                <a:gd name="connsiteX31" fmla="*/ 60865 w 501998"/>
                <a:gd name="connsiteY31" fmla="*/ 233689 h 353616"/>
                <a:gd name="connsiteX32" fmla="*/ 144836 w 501998"/>
                <a:gd name="connsiteY32" fmla="*/ 233689 h 353616"/>
                <a:gd name="connsiteX33" fmla="*/ 139442 w 501998"/>
                <a:gd name="connsiteY33" fmla="*/ 199838 h 353616"/>
                <a:gd name="connsiteX34" fmla="*/ 248646 w 501998"/>
                <a:gd name="connsiteY34" fmla="*/ 20730 h 353616"/>
                <a:gd name="connsiteX35" fmla="*/ 42687 w 501998"/>
                <a:gd name="connsiteY35" fmla="*/ 38332 h 353616"/>
                <a:gd name="connsiteX36" fmla="*/ 24045 w 501998"/>
                <a:gd name="connsiteY36" fmla="*/ 43652 h 353616"/>
                <a:gd name="connsiteX37" fmla="*/ 50288 w 501998"/>
                <a:gd name="connsiteY37" fmla="*/ 179101 h 353616"/>
                <a:gd name="connsiteX38" fmla="*/ 448055 w 501998"/>
                <a:gd name="connsiteY38" fmla="*/ 179101 h 353616"/>
                <a:gd name="connsiteX39" fmla="*/ 473423 w 501998"/>
                <a:gd name="connsiteY39" fmla="*/ 43702 h 353616"/>
                <a:gd name="connsiteX40" fmla="*/ 454606 w 501998"/>
                <a:gd name="connsiteY40" fmla="*/ 38332 h 353616"/>
                <a:gd name="connsiteX41" fmla="*/ 248646 w 501998"/>
                <a:gd name="connsiteY41" fmla="*/ 20730 h 353616"/>
                <a:gd name="connsiteX42" fmla="*/ 250901 w 501998"/>
                <a:gd name="connsiteY42" fmla="*/ 0 h 353616"/>
                <a:gd name="connsiteX43" fmla="*/ 480978 w 501998"/>
                <a:gd name="connsiteY43" fmla="*/ 19940 h 353616"/>
                <a:gd name="connsiteX44" fmla="*/ 501998 w 501998"/>
                <a:gd name="connsiteY44" fmla="*/ 26024 h 353616"/>
                <a:gd name="connsiteX45" fmla="*/ 444581 w 501998"/>
                <a:gd name="connsiteY45" fmla="*/ 336785 h 353616"/>
                <a:gd name="connsiteX46" fmla="*/ 373391 w 501998"/>
                <a:gd name="connsiteY46" fmla="*/ 347585 h 353616"/>
                <a:gd name="connsiteX47" fmla="*/ 250994 w 501998"/>
                <a:gd name="connsiteY47" fmla="*/ 353616 h 353616"/>
                <a:gd name="connsiteX48" fmla="*/ 128595 w 501998"/>
                <a:gd name="connsiteY48" fmla="*/ 347585 h 353616"/>
                <a:gd name="connsiteX49" fmla="*/ 59444 w 501998"/>
                <a:gd name="connsiteY49" fmla="*/ 337094 h 353616"/>
                <a:gd name="connsiteX50" fmla="*/ 0 w 501998"/>
                <a:gd name="connsiteY50" fmla="*/ 25967 h 353616"/>
                <a:gd name="connsiteX51" fmla="*/ 20824 w 501998"/>
                <a:gd name="connsiteY51" fmla="*/ 19940 h 353616"/>
                <a:gd name="connsiteX52" fmla="*/ 250901 w 501998"/>
                <a:gd name="connsiteY52" fmla="*/ 0 h 35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1998" h="353616">
                  <a:moveTo>
                    <a:pt x="350616" y="254426"/>
                  </a:moveTo>
                  <a:lnTo>
                    <a:pt x="338811" y="328509"/>
                  </a:lnTo>
                  <a:lnTo>
                    <a:pt x="358297" y="327562"/>
                  </a:lnTo>
                  <a:lnTo>
                    <a:pt x="422025" y="318028"/>
                  </a:lnTo>
                  <a:lnTo>
                    <a:pt x="433942" y="254426"/>
                  </a:lnTo>
                  <a:close/>
                  <a:moveTo>
                    <a:pt x="261369" y="254426"/>
                  </a:moveTo>
                  <a:lnTo>
                    <a:pt x="261369" y="332272"/>
                  </a:lnTo>
                  <a:lnTo>
                    <a:pt x="317650" y="329537"/>
                  </a:lnTo>
                  <a:lnTo>
                    <a:pt x="329619" y="254426"/>
                  </a:lnTo>
                  <a:close/>
                  <a:moveTo>
                    <a:pt x="169139" y="254426"/>
                  </a:moveTo>
                  <a:lnTo>
                    <a:pt x="181118" y="329601"/>
                  </a:lnTo>
                  <a:lnTo>
                    <a:pt x="240632" y="332493"/>
                  </a:lnTo>
                  <a:lnTo>
                    <a:pt x="240632" y="254426"/>
                  </a:lnTo>
                  <a:close/>
                  <a:moveTo>
                    <a:pt x="64882" y="254426"/>
                  </a:moveTo>
                  <a:lnTo>
                    <a:pt x="77258" y="318301"/>
                  </a:lnTo>
                  <a:lnTo>
                    <a:pt x="139161" y="327562"/>
                  </a:lnTo>
                  <a:lnTo>
                    <a:pt x="159956" y="328572"/>
                  </a:lnTo>
                  <a:lnTo>
                    <a:pt x="148140" y="254426"/>
                  </a:lnTo>
                  <a:close/>
                  <a:moveTo>
                    <a:pt x="359316" y="199838"/>
                  </a:moveTo>
                  <a:lnTo>
                    <a:pt x="353921" y="233689"/>
                  </a:lnTo>
                  <a:lnTo>
                    <a:pt x="437827" y="233689"/>
                  </a:lnTo>
                  <a:lnTo>
                    <a:pt x="444169" y="199838"/>
                  </a:lnTo>
                  <a:close/>
                  <a:moveTo>
                    <a:pt x="261369" y="199838"/>
                  </a:moveTo>
                  <a:lnTo>
                    <a:pt x="261369" y="233689"/>
                  </a:lnTo>
                  <a:lnTo>
                    <a:pt x="332923" y="233689"/>
                  </a:lnTo>
                  <a:lnTo>
                    <a:pt x="338318" y="199838"/>
                  </a:lnTo>
                  <a:close/>
                  <a:moveTo>
                    <a:pt x="160440" y="199838"/>
                  </a:moveTo>
                  <a:lnTo>
                    <a:pt x="165834" y="233689"/>
                  </a:lnTo>
                  <a:lnTo>
                    <a:pt x="240632" y="233689"/>
                  </a:lnTo>
                  <a:lnTo>
                    <a:pt x="240632" y="199838"/>
                  </a:lnTo>
                  <a:close/>
                  <a:moveTo>
                    <a:pt x="54306" y="199838"/>
                  </a:moveTo>
                  <a:lnTo>
                    <a:pt x="60865" y="233689"/>
                  </a:lnTo>
                  <a:lnTo>
                    <a:pt x="144836" y="233689"/>
                  </a:lnTo>
                  <a:lnTo>
                    <a:pt x="139442" y="199838"/>
                  </a:lnTo>
                  <a:close/>
                  <a:moveTo>
                    <a:pt x="248646" y="20730"/>
                  </a:moveTo>
                  <a:cubicBezTo>
                    <a:pt x="175589" y="20730"/>
                    <a:pt x="105990" y="26997"/>
                    <a:pt x="42687" y="38332"/>
                  </a:cubicBezTo>
                  <a:lnTo>
                    <a:pt x="24045" y="43652"/>
                  </a:lnTo>
                  <a:lnTo>
                    <a:pt x="50288" y="179101"/>
                  </a:lnTo>
                  <a:lnTo>
                    <a:pt x="448055" y="179101"/>
                  </a:lnTo>
                  <a:lnTo>
                    <a:pt x="473423" y="43702"/>
                  </a:lnTo>
                  <a:lnTo>
                    <a:pt x="454606" y="38332"/>
                  </a:lnTo>
                  <a:cubicBezTo>
                    <a:pt x="391302" y="26997"/>
                    <a:pt x="321703" y="20730"/>
                    <a:pt x="248646" y="20730"/>
                  </a:cubicBezTo>
                  <a:close/>
                  <a:moveTo>
                    <a:pt x="250901" y="0"/>
                  </a:moveTo>
                  <a:cubicBezTo>
                    <a:pt x="332513" y="0"/>
                    <a:pt x="410261" y="7100"/>
                    <a:pt x="480978" y="19940"/>
                  </a:cubicBezTo>
                  <a:lnTo>
                    <a:pt x="501998" y="26024"/>
                  </a:lnTo>
                  <a:lnTo>
                    <a:pt x="444581" y="336785"/>
                  </a:lnTo>
                  <a:lnTo>
                    <a:pt x="373391" y="347585"/>
                  </a:lnTo>
                  <a:cubicBezTo>
                    <a:pt x="333856" y="351540"/>
                    <a:pt x="292920" y="353616"/>
                    <a:pt x="250994" y="353616"/>
                  </a:cubicBezTo>
                  <a:cubicBezTo>
                    <a:pt x="209067" y="353616"/>
                    <a:pt x="168131" y="351540"/>
                    <a:pt x="128595" y="347585"/>
                  </a:cubicBezTo>
                  <a:lnTo>
                    <a:pt x="59444" y="337094"/>
                  </a:lnTo>
                  <a:lnTo>
                    <a:pt x="0" y="25967"/>
                  </a:lnTo>
                  <a:lnTo>
                    <a:pt x="20824" y="19940"/>
                  </a:lnTo>
                  <a:cubicBezTo>
                    <a:pt x="91540" y="7100"/>
                    <a:pt x="169289" y="0"/>
                    <a:pt x="25090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29" name="グループ化 728">
            <a:extLst>
              <a:ext uri="{FF2B5EF4-FFF2-40B4-BE49-F238E27FC236}">
                <a16:creationId xmlns:a16="http://schemas.microsoft.com/office/drawing/2014/main" id="{EA635C52-1203-4C5D-90E2-9EF08FCFED11}"/>
              </a:ext>
            </a:extLst>
          </p:cNvPr>
          <p:cNvGrpSpPr/>
          <p:nvPr/>
        </p:nvGrpSpPr>
        <p:grpSpPr>
          <a:xfrm>
            <a:off x="5187285" y="4975288"/>
            <a:ext cx="749403" cy="887326"/>
            <a:chOff x="1316325" y="4975288"/>
            <a:chExt cx="749403" cy="887326"/>
          </a:xfrm>
        </p:grpSpPr>
        <p:sp>
          <p:nvSpPr>
            <p:cNvPr id="730" name="四角形: 上の 2 つの角を丸める 5">
              <a:extLst>
                <a:ext uri="{FF2B5EF4-FFF2-40B4-BE49-F238E27FC236}">
                  <a16:creationId xmlns:a16="http://schemas.microsoft.com/office/drawing/2014/main" id="{C705A8E9-9C44-406D-B1C6-302E084AB222}"/>
                </a:ext>
              </a:extLst>
            </p:cNvPr>
            <p:cNvSpPr/>
            <p:nvPr/>
          </p:nvSpPr>
          <p:spPr bwMode="auto">
            <a:xfrm>
              <a:off x="1379158" y="5428628"/>
              <a:ext cx="615777" cy="433986"/>
            </a:xfrm>
            <a:custGeom>
              <a:avLst/>
              <a:gdLst>
                <a:gd name="connsiteX0" fmla="*/ 81949 w 615777"/>
                <a:gd name="connsiteY0" fmla="*/ 0 h 431604"/>
                <a:gd name="connsiteX1" fmla="*/ 533828 w 615777"/>
                <a:gd name="connsiteY1" fmla="*/ 0 h 431604"/>
                <a:gd name="connsiteX2" fmla="*/ 615777 w 615777"/>
                <a:gd name="connsiteY2" fmla="*/ 81949 h 431604"/>
                <a:gd name="connsiteX3" fmla="*/ 615777 w 615777"/>
                <a:gd name="connsiteY3" fmla="*/ 431604 h 431604"/>
                <a:gd name="connsiteX4" fmla="*/ 615777 w 615777"/>
                <a:gd name="connsiteY4" fmla="*/ 431604 h 431604"/>
                <a:gd name="connsiteX5" fmla="*/ 0 w 615777"/>
                <a:gd name="connsiteY5" fmla="*/ 431604 h 431604"/>
                <a:gd name="connsiteX6" fmla="*/ 0 w 615777"/>
                <a:gd name="connsiteY6" fmla="*/ 431604 h 431604"/>
                <a:gd name="connsiteX7" fmla="*/ 0 w 615777"/>
                <a:gd name="connsiteY7" fmla="*/ 81949 h 431604"/>
                <a:gd name="connsiteX8" fmla="*/ 81949 w 615777"/>
                <a:gd name="connsiteY8" fmla="*/ 0 h 431604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615777 w 615777"/>
                <a:gd name="connsiteY4" fmla="*/ 431604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107156 w 615777"/>
                <a:gd name="connsiteY5" fmla="*/ 433985 h 433985"/>
                <a:gd name="connsiteX6" fmla="*/ 0 w 615777"/>
                <a:gd name="connsiteY6" fmla="*/ 81949 h 433985"/>
                <a:gd name="connsiteX7" fmla="*/ 81949 w 615777"/>
                <a:gd name="connsiteY7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6"/>
                <a:gd name="connsiteX1" fmla="*/ 533828 w 615777"/>
                <a:gd name="connsiteY1" fmla="*/ 0 h 433986"/>
                <a:gd name="connsiteX2" fmla="*/ 615777 w 615777"/>
                <a:gd name="connsiteY2" fmla="*/ 81949 h 433986"/>
                <a:gd name="connsiteX3" fmla="*/ 494334 w 615777"/>
                <a:gd name="connsiteY3" fmla="*/ 433986 h 433986"/>
                <a:gd name="connsiteX4" fmla="*/ 107156 w 615777"/>
                <a:gd name="connsiteY4" fmla="*/ 433985 h 433986"/>
                <a:gd name="connsiteX5" fmla="*/ 0 w 615777"/>
                <a:gd name="connsiteY5" fmla="*/ 81949 h 433986"/>
                <a:gd name="connsiteX6" fmla="*/ 81949 w 615777"/>
                <a:gd name="connsiteY6" fmla="*/ 0 h 43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5777" h="433986">
                  <a:moveTo>
                    <a:pt x="81949" y="0"/>
                  </a:moveTo>
                  <a:lnTo>
                    <a:pt x="533828" y="0"/>
                  </a:lnTo>
                  <a:cubicBezTo>
                    <a:pt x="579087" y="0"/>
                    <a:pt x="615777" y="36690"/>
                    <a:pt x="615777" y="81949"/>
                  </a:cubicBezTo>
                  <a:lnTo>
                    <a:pt x="494334" y="433986"/>
                  </a:lnTo>
                  <a:lnTo>
                    <a:pt x="107156" y="433985"/>
                  </a:lnTo>
                  <a:lnTo>
                    <a:pt x="0" y="81949"/>
                  </a:lnTo>
                  <a:cubicBezTo>
                    <a:pt x="0" y="36690"/>
                    <a:pt x="36690" y="0"/>
                    <a:pt x="81949" y="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1" name="楕円 730">
              <a:extLst>
                <a:ext uri="{FF2B5EF4-FFF2-40B4-BE49-F238E27FC236}">
                  <a16:creationId xmlns:a16="http://schemas.microsoft.com/office/drawing/2014/main" id="{4BA3CEAF-7436-4EC0-B0F7-D6FF016657F8}"/>
                </a:ext>
              </a:extLst>
            </p:cNvPr>
            <p:cNvSpPr/>
            <p:nvPr/>
          </p:nvSpPr>
          <p:spPr bwMode="auto">
            <a:xfrm>
              <a:off x="1753474" y="5386680"/>
              <a:ext cx="312254" cy="139780"/>
            </a:xfrm>
            <a:prstGeom prst="ellipse">
              <a:avLst/>
            </a:prstGeom>
            <a:solidFill>
              <a:srgbClr val="00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2" name="楕円 731">
              <a:extLst>
                <a:ext uri="{FF2B5EF4-FFF2-40B4-BE49-F238E27FC236}">
                  <a16:creationId xmlns:a16="http://schemas.microsoft.com/office/drawing/2014/main" id="{9369B10F-DF43-491A-83CA-C3810C12B81E}"/>
                </a:ext>
              </a:extLst>
            </p:cNvPr>
            <p:cNvSpPr/>
            <p:nvPr/>
          </p:nvSpPr>
          <p:spPr bwMode="auto">
            <a:xfrm>
              <a:off x="1316325" y="5386680"/>
              <a:ext cx="312254" cy="139780"/>
            </a:xfrm>
            <a:prstGeom prst="ellipse">
              <a:avLst/>
            </a:prstGeom>
            <a:solidFill>
              <a:srgbClr val="00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3" name="二等辺三角形 732">
              <a:extLst>
                <a:ext uri="{FF2B5EF4-FFF2-40B4-BE49-F238E27FC236}">
                  <a16:creationId xmlns:a16="http://schemas.microsoft.com/office/drawing/2014/main" id="{F2076554-B6CC-4B27-91D2-302CB5B37D08}"/>
                </a:ext>
              </a:extLst>
            </p:cNvPr>
            <p:cNvSpPr/>
            <p:nvPr/>
          </p:nvSpPr>
          <p:spPr bwMode="auto">
            <a:xfrm rot="10800000">
              <a:off x="1603337" y="5431899"/>
              <a:ext cx="172203" cy="94561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4" name="楕円 733">
              <a:extLst>
                <a:ext uri="{FF2B5EF4-FFF2-40B4-BE49-F238E27FC236}">
                  <a16:creationId xmlns:a16="http://schemas.microsoft.com/office/drawing/2014/main" id="{890B7601-ED79-4C01-AED9-BE7DA866E13A}"/>
                </a:ext>
              </a:extLst>
            </p:cNvPr>
            <p:cNvSpPr/>
            <p:nvPr/>
          </p:nvSpPr>
          <p:spPr bwMode="auto">
            <a:xfrm>
              <a:off x="1470120" y="5012695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35" name="フリーフォーム: 図形 734">
              <a:extLst>
                <a:ext uri="{FF2B5EF4-FFF2-40B4-BE49-F238E27FC236}">
                  <a16:creationId xmlns:a16="http://schemas.microsoft.com/office/drawing/2014/main" id="{593E2300-CBFA-4011-9254-09EB29F87CE2}"/>
                </a:ext>
              </a:extLst>
            </p:cNvPr>
            <p:cNvSpPr/>
            <p:nvPr/>
          </p:nvSpPr>
          <p:spPr bwMode="auto">
            <a:xfrm>
              <a:off x="1438421" y="4975288"/>
              <a:ext cx="497390" cy="514940"/>
            </a:xfrm>
            <a:custGeom>
              <a:avLst/>
              <a:gdLst>
                <a:gd name="connsiteX0" fmla="*/ 248567 w 497390"/>
                <a:gd name="connsiteY0" fmla="*/ 207330 h 514940"/>
                <a:gd name="connsiteX1" fmla="*/ 70531 w 497390"/>
                <a:gd name="connsiteY1" fmla="*/ 222760 h 514940"/>
                <a:gd name="connsiteX2" fmla="*/ 54417 w 497390"/>
                <a:gd name="connsiteY2" fmla="*/ 227423 h 514940"/>
                <a:gd name="connsiteX3" fmla="*/ 45383 w 497390"/>
                <a:gd name="connsiteY3" fmla="*/ 270648 h 514940"/>
                <a:gd name="connsiteX4" fmla="*/ 47668 w 497390"/>
                <a:gd name="connsiteY4" fmla="*/ 292551 h 514940"/>
                <a:gd name="connsiteX5" fmla="*/ 48314 w 497390"/>
                <a:gd name="connsiteY5" fmla="*/ 302493 h 514940"/>
                <a:gd name="connsiteX6" fmla="*/ 48943 w 497390"/>
                <a:gd name="connsiteY6" fmla="*/ 304760 h 514940"/>
                <a:gd name="connsiteX7" fmla="*/ 49513 w 497390"/>
                <a:gd name="connsiteY7" fmla="*/ 310219 h 514940"/>
                <a:gd name="connsiteX8" fmla="*/ 56414 w 497390"/>
                <a:gd name="connsiteY8" fmla="*/ 331698 h 514940"/>
                <a:gd name="connsiteX9" fmla="*/ 84524 w 497390"/>
                <a:gd name="connsiteY9" fmla="*/ 433037 h 514940"/>
                <a:gd name="connsiteX10" fmla="*/ 100415 w 497390"/>
                <a:gd name="connsiteY10" fmla="*/ 468178 h 514940"/>
                <a:gd name="connsiteX11" fmla="*/ 153925 w 497390"/>
                <a:gd name="connsiteY11" fmla="*/ 476296 h 514940"/>
                <a:gd name="connsiteX12" fmla="*/ 248638 w 497390"/>
                <a:gd name="connsiteY12" fmla="*/ 480963 h 514940"/>
                <a:gd name="connsiteX13" fmla="*/ 343351 w 497390"/>
                <a:gd name="connsiteY13" fmla="*/ 476296 h 514940"/>
                <a:gd name="connsiteX14" fmla="*/ 398438 w 497390"/>
                <a:gd name="connsiteY14" fmla="*/ 467939 h 514940"/>
                <a:gd name="connsiteX15" fmla="*/ 414221 w 497390"/>
                <a:gd name="connsiteY15" fmla="*/ 433037 h 514940"/>
                <a:gd name="connsiteX16" fmla="*/ 450431 w 497390"/>
                <a:gd name="connsiteY16" fmla="*/ 302493 h 514940"/>
                <a:gd name="connsiteX17" fmla="*/ 451572 w 497390"/>
                <a:gd name="connsiteY17" fmla="*/ 284906 h 514940"/>
                <a:gd name="connsiteX18" fmla="*/ 450668 w 497390"/>
                <a:gd name="connsiteY18" fmla="*/ 282372 h 514940"/>
                <a:gd name="connsiteX19" fmla="*/ 451893 w 497390"/>
                <a:gd name="connsiteY19" fmla="*/ 270648 h 514940"/>
                <a:gd name="connsiteX20" fmla="*/ 442868 w 497390"/>
                <a:gd name="connsiteY20" fmla="*/ 227467 h 514940"/>
                <a:gd name="connsiteX21" fmla="*/ 426602 w 497390"/>
                <a:gd name="connsiteY21" fmla="*/ 222760 h 514940"/>
                <a:gd name="connsiteX22" fmla="*/ 248567 w 497390"/>
                <a:gd name="connsiteY22" fmla="*/ 207330 h 514940"/>
                <a:gd name="connsiteX23" fmla="*/ 248625 w 497390"/>
                <a:gd name="connsiteY23" fmla="*/ 0 h 514940"/>
                <a:gd name="connsiteX24" fmla="*/ 497250 w 497390"/>
                <a:gd name="connsiteY24" fmla="*/ 248625 h 514940"/>
                <a:gd name="connsiteX25" fmla="*/ 495753 w 497390"/>
                <a:gd name="connsiteY25" fmla="*/ 263471 h 514940"/>
                <a:gd name="connsiteX26" fmla="*/ 496858 w 497390"/>
                <a:gd name="connsiteY26" fmla="*/ 266680 h 514940"/>
                <a:gd name="connsiteX27" fmla="*/ 495462 w 497390"/>
                <a:gd name="connsiteY27" fmla="*/ 288949 h 514940"/>
                <a:gd name="connsiteX28" fmla="*/ 451169 w 497390"/>
                <a:gd name="connsiteY28" fmla="*/ 454253 h 514940"/>
                <a:gd name="connsiteX29" fmla="*/ 431863 w 497390"/>
                <a:gd name="connsiteY29" fmla="*/ 498448 h 514940"/>
                <a:gd name="connsiteX30" fmla="*/ 364479 w 497390"/>
                <a:gd name="connsiteY30" fmla="*/ 509031 h 514940"/>
                <a:gd name="connsiteX31" fmla="*/ 248625 w 497390"/>
                <a:gd name="connsiteY31" fmla="*/ 514940 h 514940"/>
                <a:gd name="connsiteX32" fmla="*/ 132771 w 497390"/>
                <a:gd name="connsiteY32" fmla="*/ 509031 h 514940"/>
                <a:gd name="connsiteX33" fmla="*/ 67316 w 497390"/>
                <a:gd name="connsiteY33" fmla="*/ 498751 h 514940"/>
                <a:gd name="connsiteX34" fmla="*/ 47878 w 497390"/>
                <a:gd name="connsiteY34" fmla="*/ 454253 h 514940"/>
                <a:gd name="connsiteX35" fmla="*/ 13494 w 497390"/>
                <a:gd name="connsiteY35" fmla="*/ 325931 h 514940"/>
                <a:gd name="connsiteX36" fmla="*/ 5051 w 497390"/>
                <a:gd name="connsiteY36" fmla="*/ 298732 h 514940"/>
                <a:gd name="connsiteX37" fmla="*/ 4355 w 497390"/>
                <a:gd name="connsiteY37" fmla="*/ 291821 h 514940"/>
                <a:gd name="connsiteX38" fmla="*/ 3585 w 497390"/>
                <a:gd name="connsiteY38" fmla="*/ 288949 h 514940"/>
                <a:gd name="connsiteX39" fmla="*/ 2796 w 497390"/>
                <a:gd name="connsiteY39" fmla="*/ 276360 h 514940"/>
                <a:gd name="connsiteX40" fmla="*/ 0 w 497390"/>
                <a:gd name="connsiteY40" fmla="*/ 248625 h 514940"/>
                <a:gd name="connsiteX41" fmla="*/ 248625 w 497390"/>
                <a:gd name="connsiteY41" fmla="*/ 0 h 51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97390" h="514940">
                  <a:moveTo>
                    <a:pt x="248567" y="207330"/>
                  </a:moveTo>
                  <a:cubicBezTo>
                    <a:pt x="185414" y="207330"/>
                    <a:pt x="125251" y="212824"/>
                    <a:pt x="70531" y="222760"/>
                  </a:cubicBezTo>
                  <a:lnTo>
                    <a:pt x="54417" y="227423"/>
                  </a:lnTo>
                  <a:lnTo>
                    <a:pt x="45383" y="270648"/>
                  </a:lnTo>
                  <a:lnTo>
                    <a:pt x="47668" y="292551"/>
                  </a:lnTo>
                  <a:lnTo>
                    <a:pt x="48314" y="302493"/>
                  </a:lnTo>
                  <a:lnTo>
                    <a:pt x="48943" y="304760"/>
                  </a:lnTo>
                  <a:lnTo>
                    <a:pt x="49513" y="310219"/>
                  </a:lnTo>
                  <a:lnTo>
                    <a:pt x="56414" y="331698"/>
                  </a:lnTo>
                  <a:lnTo>
                    <a:pt x="84524" y="433037"/>
                  </a:lnTo>
                  <a:lnTo>
                    <a:pt x="100415" y="468178"/>
                  </a:lnTo>
                  <a:lnTo>
                    <a:pt x="153925" y="476296"/>
                  </a:lnTo>
                  <a:cubicBezTo>
                    <a:pt x="184518" y="479356"/>
                    <a:pt x="216194" y="480963"/>
                    <a:pt x="248638" y="480963"/>
                  </a:cubicBezTo>
                  <a:cubicBezTo>
                    <a:pt x="281081" y="480963"/>
                    <a:pt x="312757" y="479356"/>
                    <a:pt x="343351" y="476296"/>
                  </a:cubicBezTo>
                  <a:lnTo>
                    <a:pt x="398438" y="467939"/>
                  </a:lnTo>
                  <a:lnTo>
                    <a:pt x="414221" y="433037"/>
                  </a:lnTo>
                  <a:lnTo>
                    <a:pt x="450431" y="302493"/>
                  </a:lnTo>
                  <a:cubicBezTo>
                    <a:pt x="452072" y="296575"/>
                    <a:pt x="452395" y="290615"/>
                    <a:pt x="451572" y="284906"/>
                  </a:cubicBezTo>
                  <a:lnTo>
                    <a:pt x="450668" y="282372"/>
                  </a:lnTo>
                  <a:lnTo>
                    <a:pt x="451893" y="270648"/>
                  </a:lnTo>
                  <a:lnTo>
                    <a:pt x="442868" y="227467"/>
                  </a:lnTo>
                  <a:lnTo>
                    <a:pt x="426602" y="222760"/>
                  </a:lnTo>
                  <a:cubicBezTo>
                    <a:pt x="371881" y="212824"/>
                    <a:pt x="311718" y="207330"/>
                    <a:pt x="248567" y="207330"/>
                  </a:cubicBezTo>
                  <a:close/>
                  <a:moveTo>
                    <a:pt x="248625" y="0"/>
                  </a:moveTo>
                  <a:cubicBezTo>
                    <a:pt x="385937" y="0"/>
                    <a:pt x="497250" y="111313"/>
                    <a:pt x="497250" y="248625"/>
                  </a:cubicBezTo>
                  <a:lnTo>
                    <a:pt x="495753" y="263471"/>
                  </a:lnTo>
                  <a:lnTo>
                    <a:pt x="496858" y="266680"/>
                  </a:lnTo>
                  <a:cubicBezTo>
                    <a:pt x="497864" y="273909"/>
                    <a:pt x="497470" y="281455"/>
                    <a:pt x="495462" y="288949"/>
                  </a:cubicBezTo>
                  <a:lnTo>
                    <a:pt x="451169" y="454253"/>
                  </a:lnTo>
                  <a:lnTo>
                    <a:pt x="431863" y="498448"/>
                  </a:lnTo>
                  <a:lnTo>
                    <a:pt x="364479" y="509031"/>
                  </a:lnTo>
                  <a:cubicBezTo>
                    <a:pt x="327057" y="512905"/>
                    <a:pt x="288311" y="514940"/>
                    <a:pt x="248625" y="514940"/>
                  </a:cubicBezTo>
                  <a:cubicBezTo>
                    <a:pt x="208939" y="514940"/>
                    <a:pt x="170193" y="512905"/>
                    <a:pt x="132771" y="509031"/>
                  </a:cubicBezTo>
                  <a:lnTo>
                    <a:pt x="67316" y="498751"/>
                  </a:lnTo>
                  <a:lnTo>
                    <a:pt x="47878" y="454253"/>
                  </a:lnTo>
                  <a:lnTo>
                    <a:pt x="13494" y="325931"/>
                  </a:lnTo>
                  <a:lnTo>
                    <a:pt x="5051" y="298732"/>
                  </a:lnTo>
                  <a:lnTo>
                    <a:pt x="4355" y="291821"/>
                  </a:lnTo>
                  <a:lnTo>
                    <a:pt x="3585" y="288949"/>
                  </a:lnTo>
                  <a:lnTo>
                    <a:pt x="2796" y="276360"/>
                  </a:lnTo>
                  <a:lnTo>
                    <a:pt x="0" y="248625"/>
                  </a:lnTo>
                  <a:cubicBezTo>
                    <a:pt x="0" y="111313"/>
                    <a:pt x="111313" y="0"/>
                    <a:pt x="248625" y="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736" name="フリーフォーム: 図形 735">
              <a:extLst>
                <a:ext uri="{FF2B5EF4-FFF2-40B4-BE49-F238E27FC236}">
                  <a16:creationId xmlns:a16="http://schemas.microsoft.com/office/drawing/2014/main" id="{F338DC81-241E-4E32-A3F7-293BA5D6FE54}"/>
                </a:ext>
              </a:extLst>
            </p:cNvPr>
            <p:cNvSpPr/>
            <p:nvPr/>
          </p:nvSpPr>
          <p:spPr bwMode="auto">
            <a:xfrm>
              <a:off x="1436053" y="5142625"/>
              <a:ext cx="501998" cy="353616"/>
            </a:xfrm>
            <a:custGeom>
              <a:avLst/>
              <a:gdLst>
                <a:gd name="connsiteX0" fmla="*/ 350616 w 501998"/>
                <a:gd name="connsiteY0" fmla="*/ 254426 h 353616"/>
                <a:gd name="connsiteX1" fmla="*/ 338811 w 501998"/>
                <a:gd name="connsiteY1" fmla="*/ 328509 h 353616"/>
                <a:gd name="connsiteX2" fmla="*/ 358297 w 501998"/>
                <a:gd name="connsiteY2" fmla="*/ 327562 h 353616"/>
                <a:gd name="connsiteX3" fmla="*/ 422025 w 501998"/>
                <a:gd name="connsiteY3" fmla="*/ 318028 h 353616"/>
                <a:gd name="connsiteX4" fmla="*/ 433942 w 501998"/>
                <a:gd name="connsiteY4" fmla="*/ 254426 h 353616"/>
                <a:gd name="connsiteX5" fmla="*/ 261369 w 501998"/>
                <a:gd name="connsiteY5" fmla="*/ 254426 h 353616"/>
                <a:gd name="connsiteX6" fmla="*/ 261369 w 501998"/>
                <a:gd name="connsiteY6" fmla="*/ 332272 h 353616"/>
                <a:gd name="connsiteX7" fmla="*/ 317650 w 501998"/>
                <a:gd name="connsiteY7" fmla="*/ 329537 h 353616"/>
                <a:gd name="connsiteX8" fmla="*/ 329619 w 501998"/>
                <a:gd name="connsiteY8" fmla="*/ 254426 h 353616"/>
                <a:gd name="connsiteX9" fmla="*/ 169139 w 501998"/>
                <a:gd name="connsiteY9" fmla="*/ 254426 h 353616"/>
                <a:gd name="connsiteX10" fmla="*/ 181118 w 501998"/>
                <a:gd name="connsiteY10" fmla="*/ 329601 h 353616"/>
                <a:gd name="connsiteX11" fmla="*/ 240632 w 501998"/>
                <a:gd name="connsiteY11" fmla="*/ 332493 h 353616"/>
                <a:gd name="connsiteX12" fmla="*/ 240632 w 501998"/>
                <a:gd name="connsiteY12" fmla="*/ 254426 h 353616"/>
                <a:gd name="connsiteX13" fmla="*/ 64882 w 501998"/>
                <a:gd name="connsiteY13" fmla="*/ 254426 h 353616"/>
                <a:gd name="connsiteX14" fmla="*/ 77258 w 501998"/>
                <a:gd name="connsiteY14" fmla="*/ 318301 h 353616"/>
                <a:gd name="connsiteX15" fmla="*/ 139161 w 501998"/>
                <a:gd name="connsiteY15" fmla="*/ 327562 h 353616"/>
                <a:gd name="connsiteX16" fmla="*/ 159956 w 501998"/>
                <a:gd name="connsiteY16" fmla="*/ 328572 h 353616"/>
                <a:gd name="connsiteX17" fmla="*/ 148140 w 501998"/>
                <a:gd name="connsiteY17" fmla="*/ 254426 h 353616"/>
                <a:gd name="connsiteX18" fmla="*/ 359316 w 501998"/>
                <a:gd name="connsiteY18" fmla="*/ 199838 h 353616"/>
                <a:gd name="connsiteX19" fmla="*/ 353921 w 501998"/>
                <a:gd name="connsiteY19" fmla="*/ 233689 h 353616"/>
                <a:gd name="connsiteX20" fmla="*/ 437827 w 501998"/>
                <a:gd name="connsiteY20" fmla="*/ 233689 h 353616"/>
                <a:gd name="connsiteX21" fmla="*/ 444169 w 501998"/>
                <a:gd name="connsiteY21" fmla="*/ 199838 h 353616"/>
                <a:gd name="connsiteX22" fmla="*/ 261369 w 501998"/>
                <a:gd name="connsiteY22" fmla="*/ 199838 h 353616"/>
                <a:gd name="connsiteX23" fmla="*/ 261369 w 501998"/>
                <a:gd name="connsiteY23" fmla="*/ 233689 h 353616"/>
                <a:gd name="connsiteX24" fmla="*/ 332923 w 501998"/>
                <a:gd name="connsiteY24" fmla="*/ 233689 h 353616"/>
                <a:gd name="connsiteX25" fmla="*/ 338318 w 501998"/>
                <a:gd name="connsiteY25" fmla="*/ 199838 h 353616"/>
                <a:gd name="connsiteX26" fmla="*/ 160440 w 501998"/>
                <a:gd name="connsiteY26" fmla="*/ 199838 h 353616"/>
                <a:gd name="connsiteX27" fmla="*/ 165834 w 501998"/>
                <a:gd name="connsiteY27" fmla="*/ 233689 h 353616"/>
                <a:gd name="connsiteX28" fmla="*/ 240632 w 501998"/>
                <a:gd name="connsiteY28" fmla="*/ 233689 h 353616"/>
                <a:gd name="connsiteX29" fmla="*/ 240632 w 501998"/>
                <a:gd name="connsiteY29" fmla="*/ 199838 h 353616"/>
                <a:gd name="connsiteX30" fmla="*/ 54306 w 501998"/>
                <a:gd name="connsiteY30" fmla="*/ 199838 h 353616"/>
                <a:gd name="connsiteX31" fmla="*/ 60865 w 501998"/>
                <a:gd name="connsiteY31" fmla="*/ 233689 h 353616"/>
                <a:gd name="connsiteX32" fmla="*/ 144836 w 501998"/>
                <a:gd name="connsiteY32" fmla="*/ 233689 h 353616"/>
                <a:gd name="connsiteX33" fmla="*/ 139442 w 501998"/>
                <a:gd name="connsiteY33" fmla="*/ 199838 h 353616"/>
                <a:gd name="connsiteX34" fmla="*/ 248646 w 501998"/>
                <a:gd name="connsiteY34" fmla="*/ 20730 h 353616"/>
                <a:gd name="connsiteX35" fmla="*/ 42687 w 501998"/>
                <a:gd name="connsiteY35" fmla="*/ 38332 h 353616"/>
                <a:gd name="connsiteX36" fmla="*/ 24045 w 501998"/>
                <a:gd name="connsiteY36" fmla="*/ 43652 h 353616"/>
                <a:gd name="connsiteX37" fmla="*/ 50288 w 501998"/>
                <a:gd name="connsiteY37" fmla="*/ 179101 h 353616"/>
                <a:gd name="connsiteX38" fmla="*/ 448055 w 501998"/>
                <a:gd name="connsiteY38" fmla="*/ 179101 h 353616"/>
                <a:gd name="connsiteX39" fmla="*/ 473423 w 501998"/>
                <a:gd name="connsiteY39" fmla="*/ 43702 h 353616"/>
                <a:gd name="connsiteX40" fmla="*/ 454606 w 501998"/>
                <a:gd name="connsiteY40" fmla="*/ 38332 h 353616"/>
                <a:gd name="connsiteX41" fmla="*/ 248646 w 501998"/>
                <a:gd name="connsiteY41" fmla="*/ 20730 h 353616"/>
                <a:gd name="connsiteX42" fmla="*/ 250901 w 501998"/>
                <a:gd name="connsiteY42" fmla="*/ 0 h 353616"/>
                <a:gd name="connsiteX43" fmla="*/ 480978 w 501998"/>
                <a:gd name="connsiteY43" fmla="*/ 19940 h 353616"/>
                <a:gd name="connsiteX44" fmla="*/ 501998 w 501998"/>
                <a:gd name="connsiteY44" fmla="*/ 26024 h 353616"/>
                <a:gd name="connsiteX45" fmla="*/ 444581 w 501998"/>
                <a:gd name="connsiteY45" fmla="*/ 336785 h 353616"/>
                <a:gd name="connsiteX46" fmla="*/ 373391 w 501998"/>
                <a:gd name="connsiteY46" fmla="*/ 347585 h 353616"/>
                <a:gd name="connsiteX47" fmla="*/ 250994 w 501998"/>
                <a:gd name="connsiteY47" fmla="*/ 353616 h 353616"/>
                <a:gd name="connsiteX48" fmla="*/ 128595 w 501998"/>
                <a:gd name="connsiteY48" fmla="*/ 347585 h 353616"/>
                <a:gd name="connsiteX49" fmla="*/ 59444 w 501998"/>
                <a:gd name="connsiteY49" fmla="*/ 337094 h 353616"/>
                <a:gd name="connsiteX50" fmla="*/ 0 w 501998"/>
                <a:gd name="connsiteY50" fmla="*/ 25967 h 353616"/>
                <a:gd name="connsiteX51" fmla="*/ 20824 w 501998"/>
                <a:gd name="connsiteY51" fmla="*/ 19940 h 353616"/>
                <a:gd name="connsiteX52" fmla="*/ 250901 w 501998"/>
                <a:gd name="connsiteY52" fmla="*/ 0 h 35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1998" h="353616">
                  <a:moveTo>
                    <a:pt x="350616" y="254426"/>
                  </a:moveTo>
                  <a:lnTo>
                    <a:pt x="338811" y="328509"/>
                  </a:lnTo>
                  <a:lnTo>
                    <a:pt x="358297" y="327562"/>
                  </a:lnTo>
                  <a:lnTo>
                    <a:pt x="422025" y="318028"/>
                  </a:lnTo>
                  <a:lnTo>
                    <a:pt x="433942" y="254426"/>
                  </a:lnTo>
                  <a:close/>
                  <a:moveTo>
                    <a:pt x="261369" y="254426"/>
                  </a:moveTo>
                  <a:lnTo>
                    <a:pt x="261369" y="332272"/>
                  </a:lnTo>
                  <a:lnTo>
                    <a:pt x="317650" y="329537"/>
                  </a:lnTo>
                  <a:lnTo>
                    <a:pt x="329619" y="254426"/>
                  </a:lnTo>
                  <a:close/>
                  <a:moveTo>
                    <a:pt x="169139" y="254426"/>
                  </a:moveTo>
                  <a:lnTo>
                    <a:pt x="181118" y="329601"/>
                  </a:lnTo>
                  <a:lnTo>
                    <a:pt x="240632" y="332493"/>
                  </a:lnTo>
                  <a:lnTo>
                    <a:pt x="240632" y="254426"/>
                  </a:lnTo>
                  <a:close/>
                  <a:moveTo>
                    <a:pt x="64882" y="254426"/>
                  </a:moveTo>
                  <a:lnTo>
                    <a:pt x="77258" y="318301"/>
                  </a:lnTo>
                  <a:lnTo>
                    <a:pt x="139161" y="327562"/>
                  </a:lnTo>
                  <a:lnTo>
                    <a:pt x="159956" y="328572"/>
                  </a:lnTo>
                  <a:lnTo>
                    <a:pt x="148140" y="254426"/>
                  </a:lnTo>
                  <a:close/>
                  <a:moveTo>
                    <a:pt x="359316" y="199838"/>
                  </a:moveTo>
                  <a:lnTo>
                    <a:pt x="353921" y="233689"/>
                  </a:lnTo>
                  <a:lnTo>
                    <a:pt x="437827" y="233689"/>
                  </a:lnTo>
                  <a:lnTo>
                    <a:pt x="444169" y="199838"/>
                  </a:lnTo>
                  <a:close/>
                  <a:moveTo>
                    <a:pt x="261369" y="199838"/>
                  </a:moveTo>
                  <a:lnTo>
                    <a:pt x="261369" y="233689"/>
                  </a:lnTo>
                  <a:lnTo>
                    <a:pt x="332923" y="233689"/>
                  </a:lnTo>
                  <a:lnTo>
                    <a:pt x="338318" y="199838"/>
                  </a:lnTo>
                  <a:close/>
                  <a:moveTo>
                    <a:pt x="160440" y="199838"/>
                  </a:moveTo>
                  <a:lnTo>
                    <a:pt x="165834" y="233689"/>
                  </a:lnTo>
                  <a:lnTo>
                    <a:pt x="240632" y="233689"/>
                  </a:lnTo>
                  <a:lnTo>
                    <a:pt x="240632" y="199838"/>
                  </a:lnTo>
                  <a:close/>
                  <a:moveTo>
                    <a:pt x="54306" y="199838"/>
                  </a:moveTo>
                  <a:lnTo>
                    <a:pt x="60865" y="233689"/>
                  </a:lnTo>
                  <a:lnTo>
                    <a:pt x="144836" y="233689"/>
                  </a:lnTo>
                  <a:lnTo>
                    <a:pt x="139442" y="199838"/>
                  </a:lnTo>
                  <a:close/>
                  <a:moveTo>
                    <a:pt x="248646" y="20730"/>
                  </a:moveTo>
                  <a:cubicBezTo>
                    <a:pt x="175589" y="20730"/>
                    <a:pt x="105990" y="26997"/>
                    <a:pt x="42687" y="38332"/>
                  </a:cubicBezTo>
                  <a:lnTo>
                    <a:pt x="24045" y="43652"/>
                  </a:lnTo>
                  <a:lnTo>
                    <a:pt x="50288" y="179101"/>
                  </a:lnTo>
                  <a:lnTo>
                    <a:pt x="448055" y="179101"/>
                  </a:lnTo>
                  <a:lnTo>
                    <a:pt x="473423" y="43702"/>
                  </a:lnTo>
                  <a:lnTo>
                    <a:pt x="454606" y="38332"/>
                  </a:lnTo>
                  <a:cubicBezTo>
                    <a:pt x="391302" y="26997"/>
                    <a:pt x="321703" y="20730"/>
                    <a:pt x="248646" y="20730"/>
                  </a:cubicBezTo>
                  <a:close/>
                  <a:moveTo>
                    <a:pt x="250901" y="0"/>
                  </a:moveTo>
                  <a:cubicBezTo>
                    <a:pt x="332513" y="0"/>
                    <a:pt x="410261" y="7100"/>
                    <a:pt x="480978" y="19940"/>
                  </a:cubicBezTo>
                  <a:lnTo>
                    <a:pt x="501998" y="26024"/>
                  </a:lnTo>
                  <a:lnTo>
                    <a:pt x="444581" y="336785"/>
                  </a:lnTo>
                  <a:lnTo>
                    <a:pt x="373391" y="347585"/>
                  </a:lnTo>
                  <a:cubicBezTo>
                    <a:pt x="333856" y="351540"/>
                    <a:pt x="292920" y="353616"/>
                    <a:pt x="250994" y="353616"/>
                  </a:cubicBezTo>
                  <a:cubicBezTo>
                    <a:pt x="209067" y="353616"/>
                    <a:pt x="168131" y="351540"/>
                    <a:pt x="128595" y="347585"/>
                  </a:cubicBezTo>
                  <a:lnTo>
                    <a:pt x="59444" y="337094"/>
                  </a:lnTo>
                  <a:lnTo>
                    <a:pt x="0" y="25967"/>
                  </a:lnTo>
                  <a:lnTo>
                    <a:pt x="20824" y="19940"/>
                  </a:lnTo>
                  <a:cubicBezTo>
                    <a:pt x="91540" y="7100"/>
                    <a:pt x="169289" y="0"/>
                    <a:pt x="25090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37" name="グループ化 736">
            <a:extLst>
              <a:ext uri="{FF2B5EF4-FFF2-40B4-BE49-F238E27FC236}">
                <a16:creationId xmlns:a16="http://schemas.microsoft.com/office/drawing/2014/main" id="{87743D86-D40B-4FFB-A901-583ED5ABA71B}"/>
              </a:ext>
            </a:extLst>
          </p:cNvPr>
          <p:cNvGrpSpPr/>
          <p:nvPr/>
        </p:nvGrpSpPr>
        <p:grpSpPr>
          <a:xfrm>
            <a:off x="6345908" y="4975288"/>
            <a:ext cx="615777" cy="887326"/>
            <a:chOff x="2484963" y="4975288"/>
            <a:chExt cx="615777" cy="887326"/>
          </a:xfrm>
        </p:grpSpPr>
        <p:sp>
          <p:nvSpPr>
            <p:cNvPr id="738" name="四角形: 上の 2 つの角を丸める 5">
              <a:extLst>
                <a:ext uri="{FF2B5EF4-FFF2-40B4-BE49-F238E27FC236}">
                  <a16:creationId xmlns:a16="http://schemas.microsoft.com/office/drawing/2014/main" id="{6CF6F51B-1B5B-40A3-8518-653280764A96}"/>
                </a:ext>
              </a:extLst>
            </p:cNvPr>
            <p:cNvSpPr/>
            <p:nvPr/>
          </p:nvSpPr>
          <p:spPr bwMode="auto">
            <a:xfrm>
              <a:off x="2484963" y="5428628"/>
              <a:ext cx="615777" cy="433986"/>
            </a:xfrm>
            <a:custGeom>
              <a:avLst/>
              <a:gdLst>
                <a:gd name="connsiteX0" fmla="*/ 81949 w 615777"/>
                <a:gd name="connsiteY0" fmla="*/ 0 h 431604"/>
                <a:gd name="connsiteX1" fmla="*/ 533828 w 615777"/>
                <a:gd name="connsiteY1" fmla="*/ 0 h 431604"/>
                <a:gd name="connsiteX2" fmla="*/ 615777 w 615777"/>
                <a:gd name="connsiteY2" fmla="*/ 81949 h 431604"/>
                <a:gd name="connsiteX3" fmla="*/ 615777 w 615777"/>
                <a:gd name="connsiteY3" fmla="*/ 431604 h 431604"/>
                <a:gd name="connsiteX4" fmla="*/ 615777 w 615777"/>
                <a:gd name="connsiteY4" fmla="*/ 431604 h 431604"/>
                <a:gd name="connsiteX5" fmla="*/ 0 w 615777"/>
                <a:gd name="connsiteY5" fmla="*/ 431604 h 431604"/>
                <a:gd name="connsiteX6" fmla="*/ 0 w 615777"/>
                <a:gd name="connsiteY6" fmla="*/ 431604 h 431604"/>
                <a:gd name="connsiteX7" fmla="*/ 0 w 615777"/>
                <a:gd name="connsiteY7" fmla="*/ 81949 h 431604"/>
                <a:gd name="connsiteX8" fmla="*/ 81949 w 615777"/>
                <a:gd name="connsiteY8" fmla="*/ 0 h 431604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615777 w 615777"/>
                <a:gd name="connsiteY4" fmla="*/ 431604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107156 w 615777"/>
                <a:gd name="connsiteY5" fmla="*/ 433985 h 433985"/>
                <a:gd name="connsiteX6" fmla="*/ 0 w 615777"/>
                <a:gd name="connsiteY6" fmla="*/ 81949 h 433985"/>
                <a:gd name="connsiteX7" fmla="*/ 81949 w 615777"/>
                <a:gd name="connsiteY7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6"/>
                <a:gd name="connsiteX1" fmla="*/ 533828 w 615777"/>
                <a:gd name="connsiteY1" fmla="*/ 0 h 433986"/>
                <a:gd name="connsiteX2" fmla="*/ 615777 w 615777"/>
                <a:gd name="connsiteY2" fmla="*/ 81949 h 433986"/>
                <a:gd name="connsiteX3" fmla="*/ 494334 w 615777"/>
                <a:gd name="connsiteY3" fmla="*/ 433986 h 433986"/>
                <a:gd name="connsiteX4" fmla="*/ 107156 w 615777"/>
                <a:gd name="connsiteY4" fmla="*/ 433985 h 433986"/>
                <a:gd name="connsiteX5" fmla="*/ 0 w 615777"/>
                <a:gd name="connsiteY5" fmla="*/ 81949 h 433986"/>
                <a:gd name="connsiteX6" fmla="*/ 81949 w 615777"/>
                <a:gd name="connsiteY6" fmla="*/ 0 h 43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5777" h="433986">
                  <a:moveTo>
                    <a:pt x="81949" y="0"/>
                  </a:moveTo>
                  <a:lnTo>
                    <a:pt x="533828" y="0"/>
                  </a:lnTo>
                  <a:cubicBezTo>
                    <a:pt x="579087" y="0"/>
                    <a:pt x="615777" y="36690"/>
                    <a:pt x="615777" y="81949"/>
                  </a:cubicBezTo>
                  <a:lnTo>
                    <a:pt x="494334" y="433986"/>
                  </a:lnTo>
                  <a:lnTo>
                    <a:pt x="107156" y="433985"/>
                  </a:lnTo>
                  <a:lnTo>
                    <a:pt x="0" y="81949"/>
                  </a:lnTo>
                  <a:cubicBezTo>
                    <a:pt x="0" y="36690"/>
                    <a:pt x="36690" y="0"/>
                    <a:pt x="81949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9" name="二等辺三角形 738">
              <a:extLst>
                <a:ext uri="{FF2B5EF4-FFF2-40B4-BE49-F238E27FC236}">
                  <a16:creationId xmlns:a16="http://schemas.microsoft.com/office/drawing/2014/main" id="{1CFB265E-1D7C-4C84-96F4-7CFD083E1BB4}"/>
                </a:ext>
              </a:extLst>
            </p:cNvPr>
            <p:cNvSpPr/>
            <p:nvPr/>
          </p:nvSpPr>
          <p:spPr bwMode="auto">
            <a:xfrm rot="10800000">
              <a:off x="2689112" y="5431899"/>
              <a:ext cx="172203" cy="94561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0" name="楕円 739">
              <a:extLst>
                <a:ext uri="{FF2B5EF4-FFF2-40B4-BE49-F238E27FC236}">
                  <a16:creationId xmlns:a16="http://schemas.microsoft.com/office/drawing/2014/main" id="{FE934864-E990-4683-B772-A2B4B284B4CB}"/>
                </a:ext>
              </a:extLst>
            </p:cNvPr>
            <p:cNvSpPr/>
            <p:nvPr/>
          </p:nvSpPr>
          <p:spPr bwMode="auto">
            <a:xfrm>
              <a:off x="2555895" y="5012695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1" name="フリーフォーム: 図形 740">
              <a:extLst>
                <a:ext uri="{FF2B5EF4-FFF2-40B4-BE49-F238E27FC236}">
                  <a16:creationId xmlns:a16="http://schemas.microsoft.com/office/drawing/2014/main" id="{F7876822-5FD4-4E93-91DF-21BD52D7A8AA}"/>
                </a:ext>
              </a:extLst>
            </p:cNvPr>
            <p:cNvSpPr/>
            <p:nvPr/>
          </p:nvSpPr>
          <p:spPr bwMode="auto">
            <a:xfrm>
              <a:off x="2544226" y="4975288"/>
              <a:ext cx="497390" cy="514940"/>
            </a:xfrm>
            <a:custGeom>
              <a:avLst/>
              <a:gdLst>
                <a:gd name="connsiteX0" fmla="*/ 248567 w 497390"/>
                <a:gd name="connsiteY0" fmla="*/ 207330 h 514940"/>
                <a:gd name="connsiteX1" fmla="*/ 70531 w 497390"/>
                <a:gd name="connsiteY1" fmla="*/ 222760 h 514940"/>
                <a:gd name="connsiteX2" fmla="*/ 54417 w 497390"/>
                <a:gd name="connsiteY2" fmla="*/ 227423 h 514940"/>
                <a:gd name="connsiteX3" fmla="*/ 45383 w 497390"/>
                <a:gd name="connsiteY3" fmla="*/ 270648 h 514940"/>
                <a:gd name="connsiteX4" fmla="*/ 47668 w 497390"/>
                <a:gd name="connsiteY4" fmla="*/ 292551 h 514940"/>
                <a:gd name="connsiteX5" fmla="*/ 48314 w 497390"/>
                <a:gd name="connsiteY5" fmla="*/ 302493 h 514940"/>
                <a:gd name="connsiteX6" fmla="*/ 48943 w 497390"/>
                <a:gd name="connsiteY6" fmla="*/ 304760 h 514940"/>
                <a:gd name="connsiteX7" fmla="*/ 49513 w 497390"/>
                <a:gd name="connsiteY7" fmla="*/ 310219 h 514940"/>
                <a:gd name="connsiteX8" fmla="*/ 56414 w 497390"/>
                <a:gd name="connsiteY8" fmla="*/ 331698 h 514940"/>
                <a:gd name="connsiteX9" fmla="*/ 84524 w 497390"/>
                <a:gd name="connsiteY9" fmla="*/ 433037 h 514940"/>
                <a:gd name="connsiteX10" fmla="*/ 100415 w 497390"/>
                <a:gd name="connsiteY10" fmla="*/ 468178 h 514940"/>
                <a:gd name="connsiteX11" fmla="*/ 153925 w 497390"/>
                <a:gd name="connsiteY11" fmla="*/ 476296 h 514940"/>
                <a:gd name="connsiteX12" fmla="*/ 248638 w 497390"/>
                <a:gd name="connsiteY12" fmla="*/ 480963 h 514940"/>
                <a:gd name="connsiteX13" fmla="*/ 343351 w 497390"/>
                <a:gd name="connsiteY13" fmla="*/ 476296 h 514940"/>
                <a:gd name="connsiteX14" fmla="*/ 398438 w 497390"/>
                <a:gd name="connsiteY14" fmla="*/ 467939 h 514940"/>
                <a:gd name="connsiteX15" fmla="*/ 414221 w 497390"/>
                <a:gd name="connsiteY15" fmla="*/ 433037 h 514940"/>
                <a:gd name="connsiteX16" fmla="*/ 450431 w 497390"/>
                <a:gd name="connsiteY16" fmla="*/ 302493 h 514940"/>
                <a:gd name="connsiteX17" fmla="*/ 451572 w 497390"/>
                <a:gd name="connsiteY17" fmla="*/ 284906 h 514940"/>
                <a:gd name="connsiteX18" fmla="*/ 450668 w 497390"/>
                <a:gd name="connsiteY18" fmla="*/ 282372 h 514940"/>
                <a:gd name="connsiteX19" fmla="*/ 451893 w 497390"/>
                <a:gd name="connsiteY19" fmla="*/ 270648 h 514940"/>
                <a:gd name="connsiteX20" fmla="*/ 442868 w 497390"/>
                <a:gd name="connsiteY20" fmla="*/ 227467 h 514940"/>
                <a:gd name="connsiteX21" fmla="*/ 426602 w 497390"/>
                <a:gd name="connsiteY21" fmla="*/ 222760 h 514940"/>
                <a:gd name="connsiteX22" fmla="*/ 248567 w 497390"/>
                <a:gd name="connsiteY22" fmla="*/ 207330 h 514940"/>
                <a:gd name="connsiteX23" fmla="*/ 248625 w 497390"/>
                <a:gd name="connsiteY23" fmla="*/ 0 h 514940"/>
                <a:gd name="connsiteX24" fmla="*/ 497250 w 497390"/>
                <a:gd name="connsiteY24" fmla="*/ 248625 h 514940"/>
                <a:gd name="connsiteX25" fmla="*/ 495753 w 497390"/>
                <a:gd name="connsiteY25" fmla="*/ 263471 h 514940"/>
                <a:gd name="connsiteX26" fmla="*/ 496858 w 497390"/>
                <a:gd name="connsiteY26" fmla="*/ 266680 h 514940"/>
                <a:gd name="connsiteX27" fmla="*/ 495462 w 497390"/>
                <a:gd name="connsiteY27" fmla="*/ 288949 h 514940"/>
                <a:gd name="connsiteX28" fmla="*/ 451169 w 497390"/>
                <a:gd name="connsiteY28" fmla="*/ 454253 h 514940"/>
                <a:gd name="connsiteX29" fmla="*/ 431863 w 497390"/>
                <a:gd name="connsiteY29" fmla="*/ 498448 h 514940"/>
                <a:gd name="connsiteX30" fmla="*/ 364479 w 497390"/>
                <a:gd name="connsiteY30" fmla="*/ 509031 h 514940"/>
                <a:gd name="connsiteX31" fmla="*/ 248625 w 497390"/>
                <a:gd name="connsiteY31" fmla="*/ 514940 h 514940"/>
                <a:gd name="connsiteX32" fmla="*/ 132771 w 497390"/>
                <a:gd name="connsiteY32" fmla="*/ 509031 h 514940"/>
                <a:gd name="connsiteX33" fmla="*/ 67316 w 497390"/>
                <a:gd name="connsiteY33" fmla="*/ 498751 h 514940"/>
                <a:gd name="connsiteX34" fmla="*/ 47878 w 497390"/>
                <a:gd name="connsiteY34" fmla="*/ 454253 h 514940"/>
                <a:gd name="connsiteX35" fmla="*/ 13494 w 497390"/>
                <a:gd name="connsiteY35" fmla="*/ 325931 h 514940"/>
                <a:gd name="connsiteX36" fmla="*/ 5051 w 497390"/>
                <a:gd name="connsiteY36" fmla="*/ 298732 h 514940"/>
                <a:gd name="connsiteX37" fmla="*/ 4355 w 497390"/>
                <a:gd name="connsiteY37" fmla="*/ 291821 h 514940"/>
                <a:gd name="connsiteX38" fmla="*/ 3585 w 497390"/>
                <a:gd name="connsiteY38" fmla="*/ 288949 h 514940"/>
                <a:gd name="connsiteX39" fmla="*/ 2796 w 497390"/>
                <a:gd name="connsiteY39" fmla="*/ 276360 h 514940"/>
                <a:gd name="connsiteX40" fmla="*/ 0 w 497390"/>
                <a:gd name="connsiteY40" fmla="*/ 248625 h 514940"/>
                <a:gd name="connsiteX41" fmla="*/ 248625 w 497390"/>
                <a:gd name="connsiteY41" fmla="*/ 0 h 51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97390" h="514940">
                  <a:moveTo>
                    <a:pt x="248567" y="207330"/>
                  </a:moveTo>
                  <a:cubicBezTo>
                    <a:pt x="185414" y="207330"/>
                    <a:pt x="125251" y="212824"/>
                    <a:pt x="70531" y="222760"/>
                  </a:cubicBezTo>
                  <a:lnTo>
                    <a:pt x="54417" y="227423"/>
                  </a:lnTo>
                  <a:lnTo>
                    <a:pt x="45383" y="270648"/>
                  </a:lnTo>
                  <a:lnTo>
                    <a:pt x="47668" y="292551"/>
                  </a:lnTo>
                  <a:lnTo>
                    <a:pt x="48314" y="302493"/>
                  </a:lnTo>
                  <a:lnTo>
                    <a:pt x="48943" y="304760"/>
                  </a:lnTo>
                  <a:lnTo>
                    <a:pt x="49513" y="310219"/>
                  </a:lnTo>
                  <a:lnTo>
                    <a:pt x="56414" y="331698"/>
                  </a:lnTo>
                  <a:lnTo>
                    <a:pt x="84524" y="433037"/>
                  </a:lnTo>
                  <a:lnTo>
                    <a:pt x="100415" y="468178"/>
                  </a:lnTo>
                  <a:lnTo>
                    <a:pt x="153925" y="476296"/>
                  </a:lnTo>
                  <a:cubicBezTo>
                    <a:pt x="184518" y="479356"/>
                    <a:pt x="216194" y="480963"/>
                    <a:pt x="248638" y="480963"/>
                  </a:cubicBezTo>
                  <a:cubicBezTo>
                    <a:pt x="281081" y="480963"/>
                    <a:pt x="312757" y="479356"/>
                    <a:pt x="343351" y="476296"/>
                  </a:cubicBezTo>
                  <a:lnTo>
                    <a:pt x="398438" y="467939"/>
                  </a:lnTo>
                  <a:lnTo>
                    <a:pt x="414221" y="433037"/>
                  </a:lnTo>
                  <a:lnTo>
                    <a:pt x="450431" y="302493"/>
                  </a:lnTo>
                  <a:cubicBezTo>
                    <a:pt x="452072" y="296575"/>
                    <a:pt x="452395" y="290615"/>
                    <a:pt x="451572" y="284906"/>
                  </a:cubicBezTo>
                  <a:lnTo>
                    <a:pt x="450668" y="282372"/>
                  </a:lnTo>
                  <a:lnTo>
                    <a:pt x="451893" y="270648"/>
                  </a:lnTo>
                  <a:lnTo>
                    <a:pt x="442868" y="227467"/>
                  </a:lnTo>
                  <a:lnTo>
                    <a:pt x="426602" y="222760"/>
                  </a:lnTo>
                  <a:cubicBezTo>
                    <a:pt x="371881" y="212824"/>
                    <a:pt x="311718" y="207330"/>
                    <a:pt x="248567" y="207330"/>
                  </a:cubicBezTo>
                  <a:close/>
                  <a:moveTo>
                    <a:pt x="248625" y="0"/>
                  </a:moveTo>
                  <a:cubicBezTo>
                    <a:pt x="385937" y="0"/>
                    <a:pt x="497250" y="111313"/>
                    <a:pt x="497250" y="248625"/>
                  </a:cubicBezTo>
                  <a:lnTo>
                    <a:pt x="495753" y="263471"/>
                  </a:lnTo>
                  <a:lnTo>
                    <a:pt x="496858" y="266680"/>
                  </a:lnTo>
                  <a:cubicBezTo>
                    <a:pt x="497864" y="273909"/>
                    <a:pt x="497470" y="281455"/>
                    <a:pt x="495462" y="288949"/>
                  </a:cubicBezTo>
                  <a:lnTo>
                    <a:pt x="451169" y="454253"/>
                  </a:lnTo>
                  <a:lnTo>
                    <a:pt x="431863" y="498448"/>
                  </a:lnTo>
                  <a:lnTo>
                    <a:pt x="364479" y="509031"/>
                  </a:lnTo>
                  <a:cubicBezTo>
                    <a:pt x="327057" y="512905"/>
                    <a:pt x="288311" y="514940"/>
                    <a:pt x="248625" y="514940"/>
                  </a:cubicBezTo>
                  <a:cubicBezTo>
                    <a:pt x="208939" y="514940"/>
                    <a:pt x="170193" y="512905"/>
                    <a:pt x="132771" y="509031"/>
                  </a:cubicBezTo>
                  <a:lnTo>
                    <a:pt x="67316" y="498751"/>
                  </a:lnTo>
                  <a:lnTo>
                    <a:pt x="47878" y="454253"/>
                  </a:lnTo>
                  <a:lnTo>
                    <a:pt x="13494" y="325931"/>
                  </a:lnTo>
                  <a:lnTo>
                    <a:pt x="5051" y="298732"/>
                  </a:lnTo>
                  <a:lnTo>
                    <a:pt x="4355" y="291821"/>
                  </a:lnTo>
                  <a:lnTo>
                    <a:pt x="3585" y="288949"/>
                  </a:lnTo>
                  <a:lnTo>
                    <a:pt x="2796" y="276360"/>
                  </a:lnTo>
                  <a:lnTo>
                    <a:pt x="0" y="248625"/>
                  </a:lnTo>
                  <a:cubicBezTo>
                    <a:pt x="0" y="111313"/>
                    <a:pt x="111313" y="0"/>
                    <a:pt x="248625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742" name="フリーフォーム: 図形 741">
              <a:extLst>
                <a:ext uri="{FF2B5EF4-FFF2-40B4-BE49-F238E27FC236}">
                  <a16:creationId xmlns:a16="http://schemas.microsoft.com/office/drawing/2014/main" id="{2FF39484-A1C9-4D5C-A934-74931CBF7AA9}"/>
                </a:ext>
              </a:extLst>
            </p:cNvPr>
            <p:cNvSpPr/>
            <p:nvPr/>
          </p:nvSpPr>
          <p:spPr bwMode="auto">
            <a:xfrm>
              <a:off x="2521828" y="5142625"/>
              <a:ext cx="501998" cy="353616"/>
            </a:xfrm>
            <a:custGeom>
              <a:avLst/>
              <a:gdLst>
                <a:gd name="connsiteX0" fmla="*/ 350616 w 501998"/>
                <a:gd name="connsiteY0" fmla="*/ 254426 h 353616"/>
                <a:gd name="connsiteX1" fmla="*/ 338811 w 501998"/>
                <a:gd name="connsiteY1" fmla="*/ 328509 h 353616"/>
                <a:gd name="connsiteX2" fmla="*/ 358297 w 501998"/>
                <a:gd name="connsiteY2" fmla="*/ 327562 h 353616"/>
                <a:gd name="connsiteX3" fmla="*/ 422025 w 501998"/>
                <a:gd name="connsiteY3" fmla="*/ 318028 h 353616"/>
                <a:gd name="connsiteX4" fmla="*/ 433942 w 501998"/>
                <a:gd name="connsiteY4" fmla="*/ 254426 h 353616"/>
                <a:gd name="connsiteX5" fmla="*/ 261369 w 501998"/>
                <a:gd name="connsiteY5" fmla="*/ 254426 h 353616"/>
                <a:gd name="connsiteX6" fmla="*/ 261369 w 501998"/>
                <a:gd name="connsiteY6" fmla="*/ 332272 h 353616"/>
                <a:gd name="connsiteX7" fmla="*/ 317650 w 501998"/>
                <a:gd name="connsiteY7" fmla="*/ 329537 h 353616"/>
                <a:gd name="connsiteX8" fmla="*/ 329619 w 501998"/>
                <a:gd name="connsiteY8" fmla="*/ 254426 h 353616"/>
                <a:gd name="connsiteX9" fmla="*/ 169139 w 501998"/>
                <a:gd name="connsiteY9" fmla="*/ 254426 h 353616"/>
                <a:gd name="connsiteX10" fmla="*/ 181118 w 501998"/>
                <a:gd name="connsiteY10" fmla="*/ 329601 h 353616"/>
                <a:gd name="connsiteX11" fmla="*/ 240632 w 501998"/>
                <a:gd name="connsiteY11" fmla="*/ 332493 h 353616"/>
                <a:gd name="connsiteX12" fmla="*/ 240632 w 501998"/>
                <a:gd name="connsiteY12" fmla="*/ 254426 h 353616"/>
                <a:gd name="connsiteX13" fmla="*/ 64882 w 501998"/>
                <a:gd name="connsiteY13" fmla="*/ 254426 h 353616"/>
                <a:gd name="connsiteX14" fmla="*/ 77258 w 501998"/>
                <a:gd name="connsiteY14" fmla="*/ 318301 h 353616"/>
                <a:gd name="connsiteX15" fmla="*/ 139161 w 501998"/>
                <a:gd name="connsiteY15" fmla="*/ 327562 h 353616"/>
                <a:gd name="connsiteX16" fmla="*/ 159956 w 501998"/>
                <a:gd name="connsiteY16" fmla="*/ 328572 h 353616"/>
                <a:gd name="connsiteX17" fmla="*/ 148140 w 501998"/>
                <a:gd name="connsiteY17" fmla="*/ 254426 h 353616"/>
                <a:gd name="connsiteX18" fmla="*/ 359316 w 501998"/>
                <a:gd name="connsiteY18" fmla="*/ 199838 h 353616"/>
                <a:gd name="connsiteX19" fmla="*/ 353921 w 501998"/>
                <a:gd name="connsiteY19" fmla="*/ 233689 h 353616"/>
                <a:gd name="connsiteX20" fmla="*/ 437827 w 501998"/>
                <a:gd name="connsiteY20" fmla="*/ 233689 h 353616"/>
                <a:gd name="connsiteX21" fmla="*/ 444169 w 501998"/>
                <a:gd name="connsiteY21" fmla="*/ 199838 h 353616"/>
                <a:gd name="connsiteX22" fmla="*/ 261369 w 501998"/>
                <a:gd name="connsiteY22" fmla="*/ 199838 h 353616"/>
                <a:gd name="connsiteX23" fmla="*/ 261369 w 501998"/>
                <a:gd name="connsiteY23" fmla="*/ 233689 h 353616"/>
                <a:gd name="connsiteX24" fmla="*/ 332923 w 501998"/>
                <a:gd name="connsiteY24" fmla="*/ 233689 h 353616"/>
                <a:gd name="connsiteX25" fmla="*/ 338318 w 501998"/>
                <a:gd name="connsiteY25" fmla="*/ 199838 h 353616"/>
                <a:gd name="connsiteX26" fmla="*/ 160440 w 501998"/>
                <a:gd name="connsiteY26" fmla="*/ 199838 h 353616"/>
                <a:gd name="connsiteX27" fmla="*/ 165834 w 501998"/>
                <a:gd name="connsiteY27" fmla="*/ 233689 h 353616"/>
                <a:gd name="connsiteX28" fmla="*/ 240632 w 501998"/>
                <a:gd name="connsiteY28" fmla="*/ 233689 h 353616"/>
                <a:gd name="connsiteX29" fmla="*/ 240632 w 501998"/>
                <a:gd name="connsiteY29" fmla="*/ 199838 h 353616"/>
                <a:gd name="connsiteX30" fmla="*/ 54306 w 501998"/>
                <a:gd name="connsiteY30" fmla="*/ 199838 h 353616"/>
                <a:gd name="connsiteX31" fmla="*/ 60865 w 501998"/>
                <a:gd name="connsiteY31" fmla="*/ 233689 h 353616"/>
                <a:gd name="connsiteX32" fmla="*/ 144836 w 501998"/>
                <a:gd name="connsiteY32" fmla="*/ 233689 h 353616"/>
                <a:gd name="connsiteX33" fmla="*/ 139442 w 501998"/>
                <a:gd name="connsiteY33" fmla="*/ 199838 h 353616"/>
                <a:gd name="connsiteX34" fmla="*/ 248646 w 501998"/>
                <a:gd name="connsiteY34" fmla="*/ 20730 h 353616"/>
                <a:gd name="connsiteX35" fmla="*/ 42687 w 501998"/>
                <a:gd name="connsiteY35" fmla="*/ 38332 h 353616"/>
                <a:gd name="connsiteX36" fmla="*/ 24045 w 501998"/>
                <a:gd name="connsiteY36" fmla="*/ 43652 h 353616"/>
                <a:gd name="connsiteX37" fmla="*/ 50288 w 501998"/>
                <a:gd name="connsiteY37" fmla="*/ 179101 h 353616"/>
                <a:gd name="connsiteX38" fmla="*/ 448055 w 501998"/>
                <a:gd name="connsiteY38" fmla="*/ 179101 h 353616"/>
                <a:gd name="connsiteX39" fmla="*/ 473423 w 501998"/>
                <a:gd name="connsiteY39" fmla="*/ 43702 h 353616"/>
                <a:gd name="connsiteX40" fmla="*/ 454606 w 501998"/>
                <a:gd name="connsiteY40" fmla="*/ 38332 h 353616"/>
                <a:gd name="connsiteX41" fmla="*/ 248646 w 501998"/>
                <a:gd name="connsiteY41" fmla="*/ 20730 h 353616"/>
                <a:gd name="connsiteX42" fmla="*/ 250901 w 501998"/>
                <a:gd name="connsiteY42" fmla="*/ 0 h 353616"/>
                <a:gd name="connsiteX43" fmla="*/ 480978 w 501998"/>
                <a:gd name="connsiteY43" fmla="*/ 19940 h 353616"/>
                <a:gd name="connsiteX44" fmla="*/ 501998 w 501998"/>
                <a:gd name="connsiteY44" fmla="*/ 26024 h 353616"/>
                <a:gd name="connsiteX45" fmla="*/ 444581 w 501998"/>
                <a:gd name="connsiteY45" fmla="*/ 336785 h 353616"/>
                <a:gd name="connsiteX46" fmla="*/ 373391 w 501998"/>
                <a:gd name="connsiteY46" fmla="*/ 347585 h 353616"/>
                <a:gd name="connsiteX47" fmla="*/ 250994 w 501998"/>
                <a:gd name="connsiteY47" fmla="*/ 353616 h 353616"/>
                <a:gd name="connsiteX48" fmla="*/ 128595 w 501998"/>
                <a:gd name="connsiteY48" fmla="*/ 347585 h 353616"/>
                <a:gd name="connsiteX49" fmla="*/ 59444 w 501998"/>
                <a:gd name="connsiteY49" fmla="*/ 337094 h 353616"/>
                <a:gd name="connsiteX50" fmla="*/ 0 w 501998"/>
                <a:gd name="connsiteY50" fmla="*/ 25967 h 353616"/>
                <a:gd name="connsiteX51" fmla="*/ 20824 w 501998"/>
                <a:gd name="connsiteY51" fmla="*/ 19940 h 353616"/>
                <a:gd name="connsiteX52" fmla="*/ 250901 w 501998"/>
                <a:gd name="connsiteY52" fmla="*/ 0 h 35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1998" h="353616">
                  <a:moveTo>
                    <a:pt x="350616" y="254426"/>
                  </a:moveTo>
                  <a:lnTo>
                    <a:pt x="338811" y="328509"/>
                  </a:lnTo>
                  <a:lnTo>
                    <a:pt x="358297" y="327562"/>
                  </a:lnTo>
                  <a:lnTo>
                    <a:pt x="422025" y="318028"/>
                  </a:lnTo>
                  <a:lnTo>
                    <a:pt x="433942" y="254426"/>
                  </a:lnTo>
                  <a:close/>
                  <a:moveTo>
                    <a:pt x="261369" y="254426"/>
                  </a:moveTo>
                  <a:lnTo>
                    <a:pt x="261369" y="332272"/>
                  </a:lnTo>
                  <a:lnTo>
                    <a:pt x="317650" y="329537"/>
                  </a:lnTo>
                  <a:lnTo>
                    <a:pt x="329619" y="254426"/>
                  </a:lnTo>
                  <a:close/>
                  <a:moveTo>
                    <a:pt x="169139" y="254426"/>
                  </a:moveTo>
                  <a:lnTo>
                    <a:pt x="181118" y="329601"/>
                  </a:lnTo>
                  <a:lnTo>
                    <a:pt x="240632" y="332493"/>
                  </a:lnTo>
                  <a:lnTo>
                    <a:pt x="240632" y="254426"/>
                  </a:lnTo>
                  <a:close/>
                  <a:moveTo>
                    <a:pt x="64882" y="254426"/>
                  </a:moveTo>
                  <a:lnTo>
                    <a:pt x="77258" y="318301"/>
                  </a:lnTo>
                  <a:lnTo>
                    <a:pt x="139161" y="327562"/>
                  </a:lnTo>
                  <a:lnTo>
                    <a:pt x="159956" y="328572"/>
                  </a:lnTo>
                  <a:lnTo>
                    <a:pt x="148140" y="254426"/>
                  </a:lnTo>
                  <a:close/>
                  <a:moveTo>
                    <a:pt x="359316" y="199838"/>
                  </a:moveTo>
                  <a:lnTo>
                    <a:pt x="353921" y="233689"/>
                  </a:lnTo>
                  <a:lnTo>
                    <a:pt x="437827" y="233689"/>
                  </a:lnTo>
                  <a:lnTo>
                    <a:pt x="444169" y="199838"/>
                  </a:lnTo>
                  <a:close/>
                  <a:moveTo>
                    <a:pt x="261369" y="199838"/>
                  </a:moveTo>
                  <a:lnTo>
                    <a:pt x="261369" y="233689"/>
                  </a:lnTo>
                  <a:lnTo>
                    <a:pt x="332923" y="233689"/>
                  </a:lnTo>
                  <a:lnTo>
                    <a:pt x="338318" y="199838"/>
                  </a:lnTo>
                  <a:close/>
                  <a:moveTo>
                    <a:pt x="160440" y="199838"/>
                  </a:moveTo>
                  <a:lnTo>
                    <a:pt x="165834" y="233689"/>
                  </a:lnTo>
                  <a:lnTo>
                    <a:pt x="240632" y="233689"/>
                  </a:lnTo>
                  <a:lnTo>
                    <a:pt x="240632" y="199838"/>
                  </a:lnTo>
                  <a:close/>
                  <a:moveTo>
                    <a:pt x="54306" y="199838"/>
                  </a:moveTo>
                  <a:lnTo>
                    <a:pt x="60865" y="233689"/>
                  </a:lnTo>
                  <a:lnTo>
                    <a:pt x="144836" y="233689"/>
                  </a:lnTo>
                  <a:lnTo>
                    <a:pt x="139442" y="199838"/>
                  </a:lnTo>
                  <a:close/>
                  <a:moveTo>
                    <a:pt x="248646" y="20730"/>
                  </a:moveTo>
                  <a:cubicBezTo>
                    <a:pt x="175589" y="20730"/>
                    <a:pt x="105990" y="26997"/>
                    <a:pt x="42687" y="38332"/>
                  </a:cubicBezTo>
                  <a:lnTo>
                    <a:pt x="24045" y="43652"/>
                  </a:lnTo>
                  <a:lnTo>
                    <a:pt x="50288" y="179101"/>
                  </a:lnTo>
                  <a:lnTo>
                    <a:pt x="448055" y="179101"/>
                  </a:lnTo>
                  <a:lnTo>
                    <a:pt x="473423" y="43702"/>
                  </a:lnTo>
                  <a:lnTo>
                    <a:pt x="454606" y="38332"/>
                  </a:lnTo>
                  <a:cubicBezTo>
                    <a:pt x="391302" y="26997"/>
                    <a:pt x="321703" y="20730"/>
                    <a:pt x="248646" y="20730"/>
                  </a:cubicBezTo>
                  <a:close/>
                  <a:moveTo>
                    <a:pt x="250901" y="0"/>
                  </a:moveTo>
                  <a:cubicBezTo>
                    <a:pt x="332513" y="0"/>
                    <a:pt x="410261" y="7100"/>
                    <a:pt x="480978" y="19940"/>
                  </a:cubicBezTo>
                  <a:lnTo>
                    <a:pt x="501998" y="26024"/>
                  </a:lnTo>
                  <a:lnTo>
                    <a:pt x="444581" y="336785"/>
                  </a:lnTo>
                  <a:lnTo>
                    <a:pt x="373391" y="347585"/>
                  </a:lnTo>
                  <a:cubicBezTo>
                    <a:pt x="333856" y="351540"/>
                    <a:pt x="292920" y="353616"/>
                    <a:pt x="250994" y="353616"/>
                  </a:cubicBezTo>
                  <a:cubicBezTo>
                    <a:pt x="209067" y="353616"/>
                    <a:pt x="168131" y="351540"/>
                    <a:pt x="128595" y="347585"/>
                  </a:cubicBezTo>
                  <a:lnTo>
                    <a:pt x="59444" y="337094"/>
                  </a:lnTo>
                  <a:lnTo>
                    <a:pt x="0" y="25967"/>
                  </a:lnTo>
                  <a:lnTo>
                    <a:pt x="20824" y="19940"/>
                  </a:lnTo>
                  <a:cubicBezTo>
                    <a:pt x="91540" y="7100"/>
                    <a:pt x="169289" y="0"/>
                    <a:pt x="25090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43" name="グループ化 742">
            <a:extLst>
              <a:ext uri="{FF2B5EF4-FFF2-40B4-BE49-F238E27FC236}">
                <a16:creationId xmlns:a16="http://schemas.microsoft.com/office/drawing/2014/main" id="{8ABA7A0F-0753-4525-B43C-FC998B0F3A35}"/>
              </a:ext>
            </a:extLst>
          </p:cNvPr>
          <p:cNvGrpSpPr/>
          <p:nvPr/>
        </p:nvGrpSpPr>
        <p:grpSpPr>
          <a:xfrm>
            <a:off x="7120990" y="4975288"/>
            <a:ext cx="749403" cy="887326"/>
            <a:chOff x="3260045" y="4975288"/>
            <a:chExt cx="749403" cy="887326"/>
          </a:xfrm>
        </p:grpSpPr>
        <p:sp>
          <p:nvSpPr>
            <p:cNvPr id="744" name="四角形: 上の 2 つの角を丸める 5">
              <a:extLst>
                <a:ext uri="{FF2B5EF4-FFF2-40B4-BE49-F238E27FC236}">
                  <a16:creationId xmlns:a16="http://schemas.microsoft.com/office/drawing/2014/main" id="{82D335FB-0042-4D59-90E7-017D70A21F73}"/>
                </a:ext>
              </a:extLst>
            </p:cNvPr>
            <p:cNvSpPr/>
            <p:nvPr/>
          </p:nvSpPr>
          <p:spPr bwMode="auto">
            <a:xfrm>
              <a:off x="3322878" y="5428628"/>
              <a:ext cx="615777" cy="433986"/>
            </a:xfrm>
            <a:custGeom>
              <a:avLst/>
              <a:gdLst>
                <a:gd name="connsiteX0" fmla="*/ 81949 w 615777"/>
                <a:gd name="connsiteY0" fmla="*/ 0 h 431604"/>
                <a:gd name="connsiteX1" fmla="*/ 533828 w 615777"/>
                <a:gd name="connsiteY1" fmla="*/ 0 h 431604"/>
                <a:gd name="connsiteX2" fmla="*/ 615777 w 615777"/>
                <a:gd name="connsiteY2" fmla="*/ 81949 h 431604"/>
                <a:gd name="connsiteX3" fmla="*/ 615777 w 615777"/>
                <a:gd name="connsiteY3" fmla="*/ 431604 h 431604"/>
                <a:gd name="connsiteX4" fmla="*/ 615777 w 615777"/>
                <a:gd name="connsiteY4" fmla="*/ 431604 h 431604"/>
                <a:gd name="connsiteX5" fmla="*/ 0 w 615777"/>
                <a:gd name="connsiteY5" fmla="*/ 431604 h 431604"/>
                <a:gd name="connsiteX6" fmla="*/ 0 w 615777"/>
                <a:gd name="connsiteY6" fmla="*/ 431604 h 431604"/>
                <a:gd name="connsiteX7" fmla="*/ 0 w 615777"/>
                <a:gd name="connsiteY7" fmla="*/ 81949 h 431604"/>
                <a:gd name="connsiteX8" fmla="*/ 81949 w 615777"/>
                <a:gd name="connsiteY8" fmla="*/ 0 h 431604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615777 w 615777"/>
                <a:gd name="connsiteY4" fmla="*/ 431604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0 w 615777"/>
                <a:gd name="connsiteY5" fmla="*/ 431604 h 433985"/>
                <a:gd name="connsiteX6" fmla="*/ 107156 w 615777"/>
                <a:gd name="connsiteY6" fmla="*/ 433985 h 433985"/>
                <a:gd name="connsiteX7" fmla="*/ 0 w 615777"/>
                <a:gd name="connsiteY7" fmla="*/ 81949 h 433985"/>
                <a:gd name="connsiteX8" fmla="*/ 81949 w 615777"/>
                <a:gd name="connsiteY8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615777 w 615777"/>
                <a:gd name="connsiteY3" fmla="*/ 431604 h 433985"/>
                <a:gd name="connsiteX4" fmla="*/ 494334 w 615777"/>
                <a:gd name="connsiteY4" fmla="*/ 429223 h 433985"/>
                <a:gd name="connsiteX5" fmla="*/ 107156 w 615777"/>
                <a:gd name="connsiteY5" fmla="*/ 433985 h 433985"/>
                <a:gd name="connsiteX6" fmla="*/ 0 w 615777"/>
                <a:gd name="connsiteY6" fmla="*/ 81949 h 433985"/>
                <a:gd name="connsiteX7" fmla="*/ 81949 w 615777"/>
                <a:gd name="connsiteY7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5"/>
                <a:gd name="connsiteX1" fmla="*/ 533828 w 615777"/>
                <a:gd name="connsiteY1" fmla="*/ 0 h 433985"/>
                <a:gd name="connsiteX2" fmla="*/ 615777 w 615777"/>
                <a:gd name="connsiteY2" fmla="*/ 81949 h 433985"/>
                <a:gd name="connsiteX3" fmla="*/ 494334 w 615777"/>
                <a:gd name="connsiteY3" fmla="*/ 429223 h 433985"/>
                <a:gd name="connsiteX4" fmla="*/ 107156 w 615777"/>
                <a:gd name="connsiteY4" fmla="*/ 433985 h 433985"/>
                <a:gd name="connsiteX5" fmla="*/ 0 w 615777"/>
                <a:gd name="connsiteY5" fmla="*/ 81949 h 433985"/>
                <a:gd name="connsiteX6" fmla="*/ 81949 w 615777"/>
                <a:gd name="connsiteY6" fmla="*/ 0 h 433985"/>
                <a:gd name="connsiteX0" fmla="*/ 81949 w 615777"/>
                <a:gd name="connsiteY0" fmla="*/ 0 h 433986"/>
                <a:gd name="connsiteX1" fmla="*/ 533828 w 615777"/>
                <a:gd name="connsiteY1" fmla="*/ 0 h 433986"/>
                <a:gd name="connsiteX2" fmla="*/ 615777 w 615777"/>
                <a:gd name="connsiteY2" fmla="*/ 81949 h 433986"/>
                <a:gd name="connsiteX3" fmla="*/ 494334 w 615777"/>
                <a:gd name="connsiteY3" fmla="*/ 433986 h 433986"/>
                <a:gd name="connsiteX4" fmla="*/ 107156 w 615777"/>
                <a:gd name="connsiteY4" fmla="*/ 433985 h 433986"/>
                <a:gd name="connsiteX5" fmla="*/ 0 w 615777"/>
                <a:gd name="connsiteY5" fmla="*/ 81949 h 433986"/>
                <a:gd name="connsiteX6" fmla="*/ 81949 w 615777"/>
                <a:gd name="connsiteY6" fmla="*/ 0 h 43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5777" h="433986">
                  <a:moveTo>
                    <a:pt x="81949" y="0"/>
                  </a:moveTo>
                  <a:lnTo>
                    <a:pt x="533828" y="0"/>
                  </a:lnTo>
                  <a:cubicBezTo>
                    <a:pt x="579087" y="0"/>
                    <a:pt x="615777" y="36690"/>
                    <a:pt x="615777" y="81949"/>
                  </a:cubicBezTo>
                  <a:lnTo>
                    <a:pt x="494334" y="433986"/>
                  </a:lnTo>
                  <a:lnTo>
                    <a:pt x="107156" y="433985"/>
                  </a:lnTo>
                  <a:lnTo>
                    <a:pt x="0" y="81949"/>
                  </a:lnTo>
                  <a:cubicBezTo>
                    <a:pt x="0" y="36690"/>
                    <a:pt x="36690" y="0"/>
                    <a:pt x="81949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5" name="楕円 744">
              <a:extLst>
                <a:ext uri="{FF2B5EF4-FFF2-40B4-BE49-F238E27FC236}">
                  <a16:creationId xmlns:a16="http://schemas.microsoft.com/office/drawing/2014/main" id="{CA7B5EE0-CBA8-48CA-A54B-73CFD3DE8CE8}"/>
                </a:ext>
              </a:extLst>
            </p:cNvPr>
            <p:cNvSpPr/>
            <p:nvPr/>
          </p:nvSpPr>
          <p:spPr bwMode="auto">
            <a:xfrm>
              <a:off x="3697194" y="5386680"/>
              <a:ext cx="312254" cy="139780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6" name="楕円 745">
              <a:extLst>
                <a:ext uri="{FF2B5EF4-FFF2-40B4-BE49-F238E27FC236}">
                  <a16:creationId xmlns:a16="http://schemas.microsoft.com/office/drawing/2014/main" id="{28EFC737-65D9-455F-B8DD-3A33634A9407}"/>
                </a:ext>
              </a:extLst>
            </p:cNvPr>
            <p:cNvSpPr/>
            <p:nvPr/>
          </p:nvSpPr>
          <p:spPr bwMode="auto">
            <a:xfrm>
              <a:off x="3260045" y="5386680"/>
              <a:ext cx="312254" cy="139780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7" name="二等辺三角形 746">
              <a:extLst>
                <a:ext uri="{FF2B5EF4-FFF2-40B4-BE49-F238E27FC236}">
                  <a16:creationId xmlns:a16="http://schemas.microsoft.com/office/drawing/2014/main" id="{C78AFEE2-0758-4969-9D22-DAE047BB0C8F}"/>
                </a:ext>
              </a:extLst>
            </p:cNvPr>
            <p:cNvSpPr/>
            <p:nvPr/>
          </p:nvSpPr>
          <p:spPr bwMode="auto">
            <a:xfrm rot="10800000">
              <a:off x="3527027" y="5431899"/>
              <a:ext cx="172203" cy="94561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8" name="楕円 747">
              <a:extLst>
                <a:ext uri="{FF2B5EF4-FFF2-40B4-BE49-F238E27FC236}">
                  <a16:creationId xmlns:a16="http://schemas.microsoft.com/office/drawing/2014/main" id="{338D975F-E329-4F91-8FF2-3DDB763EDDBE}"/>
                </a:ext>
              </a:extLst>
            </p:cNvPr>
            <p:cNvSpPr/>
            <p:nvPr/>
          </p:nvSpPr>
          <p:spPr bwMode="auto">
            <a:xfrm>
              <a:off x="3393810" y="5012695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9" name="フリーフォーム: 図形 748">
              <a:extLst>
                <a:ext uri="{FF2B5EF4-FFF2-40B4-BE49-F238E27FC236}">
                  <a16:creationId xmlns:a16="http://schemas.microsoft.com/office/drawing/2014/main" id="{6B75A7F8-EE5D-4E31-838B-50F8D3520F77}"/>
                </a:ext>
              </a:extLst>
            </p:cNvPr>
            <p:cNvSpPr/>
            <p:nvPr/>
          </p:nvSpPr>
          <p:spPr bwMode="auto">
            <a:xfrm>
              <a:off x="3382141" y="4975288"/>
              <a:ext cx="497390" cy="514940"/>
            </a:xfrm>
            <a:custGeom>
              <a:avLst/>
              <a:gdLst>
                <a:gd name="connsiteX0" fmla="*/ 248567 w 497390"/>
                <a:gd name="connsiteY0" fmla="*/ 207330 h 514940"/>
                <a:gd name="connsiteX1" fmla="*/ 70531 w 497390"/>
                <a:gd name="connsiteY1" fmla="*/ 222760 h 514940"/>
                <a:gd name="connsiteX2" fmla="*/ 54417 w 497390"/>
                <a:gd name="connsiteY2" fmla="*/ 227423 h 514940"/>
                <a:gd name="connsiteX3" fmla="*/ 45383 w 497390"/>
                <a:gd name="connsiteY3" fmla="*/ 270648 h 514940"/>
                <a:gd name="connsiteX4" fmla="*/ 47668 w 497390"/>
                <a:gd name="connsiteY4" fmla="*/ 292551 h 514940"/>
                <a:gd name="connsiteX5" fmla="*/ 48314 w 497390"/>
                <a:gd name="connsiteY5" fmla="*/ 302493 h 514940"/>
                <a:gd name="connsiteX6" fmla="*/ 48943 w 497390"/>
                <a:gd name="connsiteY6" fmla="*/ 304760 h 514940"/>
                <a:gd name="connsiteX7" fmla="*/ 49513 w 497390"/>
                <a:gd name="connsiteY7" fmla="*/ 310219 h 514940"/>
                <a:gd name="connsiteX8" fmla="*/ 56414 w 497390"/>
                <a:gd name="connsiteY8" fmla="*/ 331698 h 514940"/>
                <a:gd name="connsiteX9" fmla="*/ 84524 w 497390"/>
                <a:gd name="connsiteY9" fmla="*/ 433037 h 514940"/>
                <a:gd name="connsiteX10" fmla="*/ 100415 w 497390"/>
                <a:gd name="connsiteY10" fmla="*/ 468178 h 514940"/>
                <a:gd name="connsiteX11" fmla="*/ 153925 w 497390"/>
                <a:gd name="connsiteY11" fmla="*/ 476296 h 514940"/>
                <a:gd name="connsiteX12" fmla="*/ 248638 w 497390"/>
                <a:gd name="connsiteY12" fmla="*/ 480963 h 514940"/>
                <a:gd name="connsiteX13" fmla="*/ 343351 w 497390"/>
                <a:gd name="connsiteY13" fmla="*/ 476296 h 514940"/>
                <a:gd name="connsiteX14" fmla="*/ 398438 w 497390"/>
                <a:gd name="connsiteY14" fmla="*/ 467939 h 514940"/>
                <a:gd name="connsiteX15" fmla="*/ 414221 w 497390"/>
                <a:gd name="connsiteY15" fmla="*/ 433037 h 514940"/>
                <a:gd name="connsiteX16" fmla="*/ 450431 w 497390"/>
                <a:gd name="connsiteY16" fmla="*/ 302493 h 514940"/>
                <a:gd name="connsiteX17" fmla="*/ 451572 w 497390"/>
                <a:gd name="connsiteY17" fmla="*/ 284906 h 514940"/>
                <a:gd name="connsiteX18" fmla="*/ 450668 w 497390"/>
                <a:gd name="connsiteY18" fmla="*/ 282372 h 514940"/>
                <a:gd name="connsiteX19" fmla="*/ 451893 w 497390"/>
                <a:gd name="connsiteY19" fmla="*/ 270648 h 514940"/>
                <a:gd name="connsiteX20" fmla="*/ 442868 w 497390"/>
                <a:gd name="connsiteY20" fmla="*/ 227467 h 514940"/>
                <a:gd name="connsiteX21" fmla="*/ 426602 w 497390"/>
                <a:gd name="connsiteY21" fmla="*/ 222760 h 514940"/>
                <a:gd name="connsiteX22" fmla="*/ 248567 w 497390"/>
                <a:gd name="connsiteY22" fmla="*/ 207330 h 514940"/>
                <a:gd name="connsiteX23" fmla="*/ 248625 w 497390"/>
                <a:gd name="connsiteY23" fmla="*/ 0 h 514940"/>
                <a:gd name="connsiteX24" fmla="*/ 497250 w 497390"/>
                <a:gd name="connsiteY24" fmla="*/ 248625 h 514940"/>
                <a:gd name="connsiteX25" fmla="*/ 495753 w 497390"/>
                <a:gd name="connsiteY25" fmla="*/ 263471 h 514940"/>
                <a:gd name="connsiteX26" fmla="*/ 496858 w 497390"/>
                <a:gd name="connsiteY26" fmla="*/ 266680 h 514940"/>
                <a:gd name="connsiteX27" fmla="*/ 495462 w 497390"/>
                <a:gd name="connsiteY27" fmla="*/ 288949 h 514940"/>
                <a:gd name="connsiteX28" fmla="*/ 451169 w 497390"/>
                <a:gd name="connsiteY28" fmla="*/ 454253 h 514940"/>
                <a:gd name="connsiteX29" fmla="*/ 431863 w 497390"/>
                <a:gd name="connsiteY29" fmla="*/ 498448 h 514940"/>
                <a:gd name="connsiteX30" fmla="*/ 364479 w 497390"/>
                <a:gd name="connsiteY30" fmla="*/ 509031 h 514940"/>
                <a:gd name="connsiteX31" fmla="*/ 248625 w 497390"/>
                <a:gd name="connsiteY31" fmla="*/ 514940 h 514940"/>
                <a:gd name="connsiteX32" fmla="*/ 132771 w 497390"/>
                <a:gd name="connsiteY32" fmla="*/ 509031 h 514940"/>
                <a:gd name="connsiteX33" fmla="*/ 67316 w 497390"/>
                <a:gd name="connsiteY33" fmla="*/ 498751 h 514940"/>
                <a:gd name="connsiteX34" fmla="*/ 47878 w 497390"/>
                <a:gd name="connsiteY34" fmla="*/ 454253 h 514940"/>
                <a:gd name="connsiteX35" fmla="*/ 13494 w 497390"/>
                <a:gd name="connsiteY35" fmla="*/ 325931 h 514940"/>
                <a:gd name="connsiteX36" fmla="*/ 5051 w 497390"/>
                <a:gd name="connsiteY36" fmla="*/ 298732 h 514940"/>
                <a:gd name="connsiteX37" fmla="*/ 4355 w 497390"/>
                <a:gd name="connsiteY37" fmla="*/ 291821 h 514940"/>
                <a:gd name="connsiteX38" fmla="*/ 3585 w 497390"/>
                <a:gd name="connsiteY38" fmla="*/ 288949 h 514940"/>
                <a:gd name="connsiteX39" fmla="*/ 2796 w 497390"/>
                <a:gd name="connsiteY39" fmla="*/ 276360 h 514940"/>
                <a:gd name="connsiteX40" fmla="*/ 0 w 497390"/>
                <a:gd name="connsiteY40" fmla="*/ 248625 h 514940"/>
                <a:gd name="connsiteX41" fmla="*/ 248625 w 497390"/>
                <a:gd name="connsiteY41" fmla="*/ 0 h 51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97390" h="514940">
                  <a:moveTo>
                    <a:pt x="248567" y="207330"/>
                  </a:moveTo>
                  <a:cubicBezTo>
                    <a:pt x="185414" y="207330"/>
                    <a:pt x="125251" y="212824"/>
                    <a:pt x="70531" y="222760"/>
                  </a:cubicBezTo>
                  <a:lnTo>
                    <a:pt x="54417" y="227423"/>
                  </a:lnTo>
                  <a:lnTo>
                    <a:pt x="45383" y="270648"/>
                  </a:lnTo>
                  <a:lnTo>
                    <a:pt x="47668" y="292551"/>
                  </a:lnTo>
                  <a:lnTo>
                    <a:pt x="48314" y="302493"/>
                  </a:lnTo>
                  <a:lnTo>
                    <a:pt x="48943" y="304760"/>
                  </a:lnTo>
                  <a:lnTo>
                    <a:pt x="49513" y="310219"/>
                  </a:lnTo>
                  <a:lnTo>
                    <a:pt x="56414" y="331698"/>
                  </a:lnTo>
                  <a:lnTo>
                    <a:pt x="84524" y="433037"/>
                  </a:lnTo>
                  <a:lnTo>
                    <a:pt x="100415" y="468178"/>
                  </a:lnTo>
                  <a:lnTo>
                    <a:pt x="153925" y="476296"/>
                  </a:lnTo>
                  <a:cubicBezTo>
                    <a:pt x="184518" y="479356"/>
                    <a:pt x="216194" y="480963"/>
                    <a:pt x="248638" y="480963"/>
                  </a:cubicBezTo>
                  <a:cubicBezTo>
                    <a:pt x="281081" y="480963"/>
                    <a:pt x="312757" y="479356"/>
                    <a:pt x="343351" y="476296"/>
                  </a:cubicBezTo>
                  <a:lnTo>
                    <a:pt x="398438" y="467939"/>
                  </a:lnTo>
                  <a:lnTo>
                    <a:pt x="414221" y="433037"/>
                  </a:lnTo>
                  <a:lnTo>
                    <a:pt x="450431" y="302493"/>
                  </a:lnTo>
                  <a:cubicBezTo>
                    <a:pt x="452072" y="296575"/>
                    <a:pt x="452395" y="290615"/>
                    <a:pt x="451572" y="284906"/>
                  </a:cubicBezTo>
                  <a:lnTo>
                    <a:pt x="450668" y="282372"/>
                  </a:lnTo>
                  <a:lnTo>
                    <a:pt x="451893" y="270648"/>
                  </a:lnTo>
                  <a:lnTo>
                    <a:pt x="442868" y="227467"/>
                  </a:lnTo>
                  <a:lnTo>
                    <a:pt x="426602" y="222760"/>
                  </a:lnTo>
                  <a:cubicBezTo>
                    <a:pt x="371881" y="212824"/>
                    <a:pt x="311718" y="207330"/>
                    <a:pt x="248567" y="207330"/>
                  </a:cubicBezTo>
                  <a:close/>
                  <a:moveTo>
                    <a:pt x="248625" y="0"/>
                  </a:moveTo>
                  <a:cubicBezTo>
                    <a:pt x="385937" y="0"/>
                    <a:pt x="497250" y="111313"/>
                    <a:pt x="497250" y="248625"/>
                  </a:cubicBezTo>
                  <a:lnTo>
                    <a:pt x="495753" y="263471"/>
                  </a:lnTo>
                  <a:lnTo>
                    <a:pt x="496858" y="266680"/>
                  </a:lnTo>
                  <a:cubicBezTo>
                    <a:pt x="497864" y="273909"/>
                    <a:pt x="497470" y="281455"/>
                    <a:pt x="495462" y="288949"/>
                  </a:cubicBezTo>
                  <a:lnTo>
                    <a:pt x="451169" y="454253"/>
                  </a:lnTo>
                  <a:lnTo>
                    <a:pt x="431863" y="498448"/>
                  </a:lnTo>
                  <a:lnTo>
                    <a:pt x="364479" y="509031"/>
                  </a:lnTo>
                  <a:cubicBezTo>
                    <a:pt x="327057" y="512905"/>
                    <a:pt x="288311" y="514940"/>
                    <a:pt x="248625" y="514940"/>
                  </a:cubicBezTo>
                  <a:cubicBezTo>
                    <a:pt x="208939" y="514940"/>
                    <a:pt x="170193" y="512905"/>
                    <a:pt x="132771" y="509031"/>
                  </a:cubicBezTo>
                  <a:lnTo>
                    <a:pt x="67316" y="498751"/>
                  </a:lnTo>
                  <a:lnTo>
                    <a:pt x="47878" y="454253"/>
                  </a:lnTo>
                  <a:lnTo>
                    <a:pt x="13494" y="325931"/>
                  </a:lnTo>
                  <a:lnTo>
                    <a:pt x="5051" y="298732"/>
                  </a:lnTo>
                  <a:lnTo>
                    <a:pt x="4355" y="291821"/>
                  </a:lnTo>
                  <a:lnTo>
                    <a:pt x="3585" y="288949"/>
                  </a:lnTo>
                  <a:lnTo>
                    <a:pt x="2796" y="276360"/>
                  </a:lnTo>
                  <a:lnTo>
                    <a:pt x="0" y="248625"/>
                  </a:lnTo>
                  <a:cubicBezTo>
                    <a:pt x="0" y="111313"/>
                    <a:pt x="111313" y="0"/>
                    <a:pt x="248625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750" name="フリーフォーム: 図形 749">
              <a:extLst>
                <a:ext uri="{FF2B5EF4-FFF2-40B4-BE49-F238E27FC236}">
                  <a16:creationId xmlns:a16="http://schemas.microsoft.com/office/drawing/2014/main" id="{FDEA38D3-3792-4C24-94F4-5286BDC76A6B}"/>
                </a:ext>
              </a:extLst>
            </p:cNvPr>
            <p:cNvSpPr/>
            <p:nvPr/>
          </p:nvSpPr>
          <p:spPr bwMode="auto">
            <a:xfrm>
              <a:off x="3359743" y="5142625"/>
              <a:ext cx="501998" cy="353616"/>
            </a:xfrm>
            <a:custGeom>
              <a:avLst/>
              <a:gdLst>
                <a:gd name="connsiteX0" fmla="*/ 350616 w 501998"/>
                <a:gd name="connsiteY0" fmla="*/ 254426 h 353616"/>
                <a:gd name="connsiteX1" fmla="*/ 338811 w 501998"/>
                <a:gd name="connsiteY1" fmla="*/ 328509 h 353616"/>
                <a:gd name="connsiteX2" fmla="*/ 358297 w 501998"/>
                <a:gd name="connsiteY2" fmla="*/ 327562 h 353616"/>
                <a:gd name="connsiteX3" fmla="*/ 422025 w 501998"/>
                <a:gd name="connsiteY3" fmla="*/ 318028 h 353616"/>
                <a:gd name="connsiteX4" fmla="*/ 433942 w 501998"/>
                <a:gd name="connsiteY4" fmla="*/ 254426 h 353616"/>
                <a:gd name="connsiteX5" fmla="*/ 261369 w 501998"/>
                <a:gd name="connsiteY5" fmla="*/ 254426 h 353616"/>
                <a:gd name="connsiteX6" fmla="*/ 261369 w 501998"/>
                <a:gd name="connsiteY6" fmla="*/ 332272 h 353616"/>
                <a:gd name="connsiteX7" fmla="*/ 317650 w 501998"/>
                <a:gd name="connsiteY7" fmla="*/ 329537 h 353616"/>
                <a:gd name="connsiteX8" fmla="*/ 329619 w 501998"/>
                <a:gd name="connsiteY8" fmla="*/ 254426 h 353616"/>
                <a:gd name="connsiteX9" fmla="*/ 169139 w 501998"/>
                <a:gd name="connsiteY9" fmla="*/ 254426 h 353616"/>
                <a:gd name="connsiteX10" fmla="*/ 181118 w 501998"/>
                <a:gd name="connsiteY10" fmla="*/ 329601 h 353616"/>
                <a:gd name="connsiteX11" fmla="*/ 240632 w 501998"/>
                <a:gd name="connsiteY11" fmla="*/ 332493 h 353616"/>
                <a:gd name="connsiteX12" fmla="*/ 240632 w 501998"/>
                <a:gd name="connsiteY12" fmla="*/ 254426 h 353616"/>
                <a:gd name="connsiteX13" fmla="*/ 64882 w 501998"/>
                <a:gd name="connsiteY13" fmla="*/ 254426 h 353616"/>
                <a:gd name="connsiteX14" fmla="*/ 77258 w 501998"/>
                <a:gd name="connsiteY14" fmla="*/ 318301 h 353616"/>
                <a:gd name="connsiteX15" fmla="*/ 139161 w 501998"/>
                <a:gd name="connsiteY15" fmla="*/ 327562 h 353616"/>
                <a:gd name="connsiteX16" fmla="*/ 159956 w 501998"/>
                <a:gd name="connsiteY16" fmla="*/ 328572 h 353616"/>
                <a:gd name="connsiteX17" fmla="*/ 148140 w 501998"/>
                <a:gd name="connsiteY17" fmla="*/ 254426 h 353616"/>
                <a:gd name="connsiteX18" fmla="*/ 359316 w 501998"/>
                <a:gd name="connsiteY18" fmla="*/ 199838 h 353616"/>
                <a:gd name="connsiteX19" fmla="*/ 353921 w 501998"/>
                <a:gd name="connsiteY19" fmla="*/ 233689 h 353616"/>
                <a:gd name="connsiteX20" fmla="*/ 437827 w 501998"/>
                <a:gd name="connsiteY20" fmla="*/ 233689 h 353616"/>
                <a:gd name="connsiteX21" fmla="*/ 444169 w 501998"/>
                <a:gd name="connsiteY21" fmla="*/ 199838 h 353616"/>
                <a:gd name="connsiteX22" fmla="*/ 261369 w 501998"/>
                <a:gd name="connsiteY22" fmla="*/ 199838 h 353616"/>
                <a:gd name="connsiteX23" fmla="*/ 261369 w 501998"/>
                <a:gd name="connsiteY23" fmla="*/ 233689 h 353616"/>
                <a:gd name="connsiteX24" fmla="*/ 332923 w 501998"/>
                <a:gd name="connsiteY24" fmla="*/ 233689 h 353616"/>
                <a:gd name="connsiteX25" fmla="*/ 338318 w 501998"/>
                <a:gd name="connsiteY25" fmla="*/ 199838 h 353616"/>
                <a:gd name="connsiteX26" fmla="*/ 160440 w 501998"/>
                <a:gd name="connsiteY26" fmla="*/ 199838 h 353616"/>
                <a:gd name="connsiteX27" fmla="*/ 165834 w 501998"/>
                <a:gd name="connsiteY27" fmla="*/ 233689 h 353616"/>
                <a:gd name="connsiteX28" fmla="*/ 240632 w 501998"/>
                <a:gd name="connsiteY28" fmla="*/ 233689 h 353616"/>
                <a:gd name="connsiteX29" fmla="*/ 240632 w 501998"/>
                <a:gd name="connsiteY29" fmla="*/ 199838 h 353616"/>
                <a:gd name="connsiteX30" fmla="*/ 54306 w 501998"/>
                <a:gd name="connsiteY30" fmla="*/ 199838 h 353616"/>
                <a:gd name="connsiteX31" fmla="*/ 60865 w 501998"/>
                <a:gd name="connsiteY31" fmla="*/ 233689 h 353616"/>
                <a:gd name="connsiteX32" fmla="*/ 144836 w 501998"/>
                <a:gd name="connsiteY32" fmla="*/ 233689 h 353616"/>
                <a:gd name="connsiteX33" fmla="*/ 139442 w 501998"/>
                <a:gd name="connsiteY33" fmla="*/ 199838 h 353616"/>
                <a:gd name="connsiteX34" fmla="*/ 248646 w 501998"/>
                <a:gd name="connsiteY34" fmla="*/ 20730 h 353616"/>
                <a:gd name="connsiteX35" fmla="*/ 42687 w 501998"/>
                <a:gd name="connsiteY35" fmla="*/ 38332 h 353616"/>
                <a:gd name="connsiteX36" fmla="*/ 24045 w 501998"/>
                <a:gd name="connsiteY36" fmla="*/ 43652 h 353616"/>
                <a:gd name="connsiteX37" fmla="*/ 50288 w 501998"/>
                <a:gd name="connsiteY37" fmla="*/ 179101 h 353616"/>
                <a:gd name="connsiteX38" fmla="*/ 448055 w 501998"/>
                <a:gd name="connsiteY38" fmla="*/ 179101 h 353616"/>
                <a:gd name="connsiteX39" fmla="*/ 473423 w 501998"/>
                <a:gd name="connsiteY39" fmla="*/ 43702 h 353616"/>
                <a:gd name="connsiteX40" fmla="*/ 454606 w 501998"/>
                <a:gd name="connsiteY40" fmla="*/ 38332 h 353616"/>
                <a:gd name="connsiteX41" fmla="*/ 248646 w 501998"/>
                <a:gd name="connsiteY41" fmla="*/ 20730 h 353616"/>
                <a:gd name="connsiteX42" fmla="*/ 250901 w 501998"/>
                <a:gd name="connsiteY42" fmla="*/ 0 h 353616"/>
                <a:gd name="connsiteX43" fmla="*/ 480978 w 501998"/>
                <a:gd name="connsiteY43" fmla="*/ 19940 h 353616"/>
                <a:gd name="connsiteX44" fmla="*/ 501998 w 501998"/>
                <a:gd name="connsiteY44" fmla="*/ 26024 h 353616"/>
                <a:gd name="connsiteX45" fmla="*/ 444581 w 501998"/>
                <a:gd name="connsiteY45" fmla="*/ 336785 h 353616"/>
                <a:gd name="connsiteX46" fmla="*/ 373391 w 501998"/>
                <a:gd name="connsiteY46" fmla="*/ 347585 h 353616"/>
                <a:gd name="connsiteX47" fmla="*/ 250994 w 501998"/>
                <a:gd name="connsiteY47" fmla="*/ 353616 h 353616"/>
                <a:gd name="connsiteX48" fmla="*/ 128595 w 501998"/>
                <a:gd name="connsiteY48" fmla="*/ 347585 h 353616"/>
                <a:gd name="connsiteX49" fmla="*/ 59444 w 501998"/>
                <a:gd name="connsiteY49" fmla="*/ 337094 h 353616"/>
                <a:gd name="connsiteX50" fmla="*/ 0 w 501998"/>
                <a:gd name="connsiteY50" fmla="*/ 25967 h 353616"/>
                <a:gd name="connsiteX51" fmla="*/ 20824 w 501998"/>
                <a:gd name="connsiteY51" fmla="*/ 19940 h 353616"/>
                <a:gd name="connsiteX52" fmla="*/ 250901 w 501998"/>
                <a:gd name="connsiteY52" fmla="*/ 0 h 35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1998" h="353616">
                  <a:moveTo>
                    <a:pt x="350616" y="254426"/>
                  </a:moveTo>
                  <a:lnTo>
                    <a:pt x="338811" y="328509"/>
                  </a:lnTo>
                  <a:lnTo>
                    <a:pt x="358297" y="327562"/>
                  </a:lnTo>
                  <a:lnTo>
                    <a:pt x="422025" y="318028"/>
                  </a:lnTo>
                  <a:lnTo>
                    <a:pt x="433942" y="254426"/>
                  </a:lnTo>
                  <a:close/>
                  <a:moveTo>
                    <a:pt x="261369" y="254426"/>
                  </a:moveTo>
                  <a:lnTo>
                    <a:pt x="261369" y="332272"/>
                  </a:lnTo>
                  <a:lnTo>
                    <a:pt x="317650" y="329537"/>
                  </a:lnTo>
                  <a:lnTo>
                    <a:pt x="329619" y="254426"/>
                  </a:lnTo>
                  <a:close/>
                  <a:moveTo>
                    <a:pt x="169139" y="254426"/>
                  </a:moveTo>
                  <a:lnTo>
                    <a:pt x="181118" y="329601"/>
                  </a:lnTo>
                  <a:lnTo>
                    <a:pt x="240632" y="332493"/>
                  </a:lnTo>
                  <a:lnTo>
                    <a:pt x="240632" y="254426"/>
                  </a:lnTo>
                  <a:close/>
                  <a:moveTo>
                    <a:pt x="64882" y="254426"/>
                  </a:moveTo>
                  <a:lnTo>
                    <a:pt x="77258" y="318301"/>
                  </a:lnTo>
                  <a:lnTo>
                    <a:pt x="139161" y="327562"/>
                  </a:lnTo>
                  <a:lnTo>
                    <a:pt x="159956" y="328572"/>
                  </a:lnTo>
                  <a:lnTo>
                    <a:pt x="148140" y="254426"/>
                  </a:lnTo>
                  <a:close/>
                  <a:moveTo>
                    <a:pt x="359316" y="199838"/>
                  </a:moveTo>
                  <a:lnTo>
                    <a:pt x="353921" y="233689"/>
                  </a:lnTo>
                  <a:lnTo>
                    <a:pt x="437827" y="233689"/>
                  </a:lnTo>
                  <a:lnTo>
                    <a:pt x="444169" y="199838"/>
                  </a:lnTo>
                  <a:close/>
                  <a:moveTo>
                    <a:pt x="261369" y="199838"/>
                  </a:moveTo>
                  <a:lnTo>
                    <a:pt x="261369" y="233689"/>
                  </a:lnTo>
                  <a:lnTo>
                    <a:pt x="332923" y="233689"/>
                  </a:lnTo>
                  <a:lnTo>
                    <a:pt x="338318" y="199838"/>
                  </a:lnTo>
                  <a:close/>
                  <a:moveTo>
                    <a:pt x="160440" y="199838"/>
                  </a:moveTo>
                  <a:lnTo>
                    <a:pt x="165834" y="233689"/>
                  </a:lnTo>
                  <a:lnTo>
                    <a:pt x="240632" y="233689"/>
                  </a:lnTo>
                  <a:lnTo>
                    <a:pt x="240632" y="199838"/>
                  </a:lnTo>
                  <a:close/>
                  <a:moveTo>
                    <a:pt x="54306" y="199838"/>
                  </a:moveTo>
                  <a:lnTo>
                    <a:pt x="60865" y="233689"/>
                  </a:lnTo>
                  <a:lnTo>
                    <a:pt x="144836" y="233689"/>
                  </a:lnTo>
                  <a:lnTo>
                    <a:pt x="139442" y="199838"/>
                  </a:lnTo>
                  <a:close/>
                  <a:moveTo>
                    <a:pt x="248646" y="20730"/>
                  </a:moveTo>
                  <a:cubicBezTo>
                    <a:pt x="175589" y="20730"/>
                    <a:pt x="105990" y="26997"/>
                    <a:pt x="42687" y="38332"/>
                  </a:cubicBezTo>
                  <a:lnTo>
                    <a:pt x="24045" y="43652"/>
                  </a:lnTo>
                  <a:lnTo>
                    <a:pt x="50288" y="179101"/>
                  </a:lnTo>
                  <a:lnTo>
                    <a:pt x="448055" y="179101"/>
                  </a:lnTo>
                  <a:lnTo>
                    <a:pt x="473423" y="43702"/>
                  </a:lnTo>
                  <a:lnTo>
                    <a:pt x="454606" y="38332"/>
                  </a:lnTo>
                  <a:cubicBezTo>
                    <a:pt x="391302" y="26997"/>
                    <a:pt x="321703" y="20730"/>
                    <a:pt x="248646" y="20730"/>
                  </a:cubicBezTo>
                  <a:close/>
                  <a:moveTo>
                    <a:pt x="250901" y="0"/>
                  </a:moveTo>
                  <a:cubicBezTo>
                    <a:pt x="332513" y="0"/>
                    <a:pt x="410261" y="7100"/>
                    <a:pt x="480978" y="19940"/>
                  </a:cubicBezTo>
                  <a:lnTo>
                    <a:pt x="501998" y="26024"/>
                  </a:lnTo>
                  <a:lnTo>
                    <a:pt x="444581" y="336785"/>
                  </a:lnTo>
                  <a:lnTo>
                    <a:pt x="373391" y="347585"/>
                  </a:lnTo>
                  <a:cubicBezTo>
                    <a:pt x="333856" y="351540"/>
                    <a:pt x="292920" y="353616"/>
                    <a:pt x="250994" y="353616"/>
                  </a:cubicBezTo>
                  <a:cubicBezTo>
                    <a:pt x="209067" y="353616"/>
                    <a:pt x="168131" y="351540"/>
                    <a:pt x="128595" y="347585"/>
                  </a:cubicBezTo>
                  <a:lnTo>
                    <a:pt x="59444" y="337094"/>
                  </a:lnTo>
                  <a:lnTo>
                    <a:pt x="0" y="25967"/>
                  </a:lnTo>
                  <a:lnTo>
                    <a:pt x="20824" y="19940"/>
                  </a:lnTo>
                  <a:cubicBezTo>
                    <a:pt x="91540" y="7100"/>
                    <a:pt x="169289" y="0"/>
                    <a:pt x="25090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EE236F6D-E848-4A19-BCD8-CE446DFA37B6}"/>
              </a:ext>
            </a:extLst>
          </p:cNvPr>
          <p:cNvSpPr txBox="1"/>
          <p:nvPr/>
        </p:nvSpPr>
        <p:spPr>
          <a:xfrm>
            <a:off x="4580705" y="944880"/>
            <a:ext cx="296096" cy="23126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lt"/>
              </a:rPr>
              <a:t>10</a:t>
            </a:r>
            <a:endParaRPr kumimoji="1" lang="ja-JP" altLang="en-US" b="1" dirty="0">
              <a:latin typeface="+mj-lt"/>
            </a:endParaRPr>
          </a:p>
        </p:txBody>
      </p:sp>
      <p:sp>
        <p:nvSpPr>
          <p:cNvPr id="751" name="テキスト ボックス 750">
            <a:extLst>
              <a:ext uri="{FF2B5EF4-FFF2-40B4-BE49-F238E27FC236}">
                <a16:creationId xmlns:a16="http://schemas.microsoft.com/office/drawing/2014/main" id="{DA709B64-01D8-46D9-821B-B79E928DBC62}"/>
              </a:ext>
            </a:extLst>
          </p:cNvPr>
          <p:cNvSpPr txBox="1"/>
          <p:nvPr/>
        </p:nvSpPr>
        <p:spPr>
          <a:xfrm>
            <a:off x="5413938" y="944880"/>
            <a:ext cx="296096" cy="23126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lt"/>
              </a:rPr>
              <a:t>55</a:t>
            </a:r>
            <a:endParaRPr kumimoji="1" lang="ja-JP" altLang="en-US" b="1" dirty="0">
              <a:latin typeface="+mj-lt"/>
            </a:endParaRPr>
          </a:p>
        </p:txBody>
      </p:sp>
      <p:sp>
        <p:nvSpPr>
          <p:cNvPr id="752" name="テキスト ボックス 751">
            <a:extLst>
              <a:ext uri="{FF2B5EF4-FFF2-40B4-BE49-F238E27FC236}">
                <a16:creationId xmlns:a16="http://schemas.microsoft.com/office/drawing/2014/main" id="{D2DF6D48-1571-4566-B2F3-A694559B4B52}"/>
              </a:ext>
            </a:extLst>
          </p:cNvPr>
          <p:cNvSpPr txBox="1"/>
          <p:nvPr/>
        </p:nvSpPr>
        <p:spPr>
          <a:xfrm>
            <a:off x="4580705" y="2110740"/>
            <a:ext cx="296096" cy="23126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lt"/>
              </a:rPr>
              <a:t>10</a:t>
            </a:r>
            <a:endParaRPr kumimoji="1" lang="ja-JP" altLang="en-US" b="1" dirty="0">
              <a:latin typeface="+mj-lt"/>
            </a:endParaRPr>
          </a:p>
        </p:txBody>
      </p:sp>
      <p:sp>
        <p:nvSpPr>
          <p:cNvPr id="753" name="テキスト ボックス 752">
            <a:extLst>
              <a:ext uri="{FF2B5EF4-FFF2-40B4-BE49-F238E27FC236}">
                <a16:creationId xmlns:a16="http://schemas.microsoft.com/office/drawing/2014/main" id="{30EAFD3C-32E1-4EEB-8564-FCF2670F75FE}"/>
              </a:ext>
            </a:extLst>
          </p:cNvPr>
          <p:cNvSpPr txBox="1"/>
          <p:nvPr/>
        </p:nvSpPr>
        <p:spPr>
          <a:xfrm>
            <a:off x="5413938" y="2110740"/>
            <a:ext cx="296096" cy="23126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lt"/>
              </a:rPr>
              <a:t>55</a:t>
            </a:r>
            <a:endParaRPr kumimoji="1" lang="ja-JP" altLang="en-US" b="1" dirty="0">
              <a:latin typeface="+mj-lt"/>
            </a:endParaRPr>
          </a:p>
        </p:txBody>
      </p:sp>
      <p:sp>
        <p:nvSpPr>
          <p:cNvPr id="754" name="テキスト ボックス 753">
            <a:extLst>
              <a:ext uri="{FF2B5EF4-FFF2-40B4-BE49-F238E27FC236}">
                <a16:creationId xmlns:a16="http://schemas.microsoft.com/office/drawing/2014/main" id="{5E04B20A-7C9F-4E0F-BD82-943EEEE82EF2}"/>
              </a:ext>
            </a:extLst>
          </p:cNvPr>
          <p:cNvSpPr txBox="1"/>
          <p:nvPr/>
        </p:nvSpPr>
        <p:spPr>
          <a:xfrm>
            <a:off x="4580705" y="3253740"/>
            <a:ext cx="296096" cy="23126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lt"/>
              </a:rPr>
              <a:t>10</a:t>
            </a:r>
            <a:endParaRPr kumimoji="1" lang="ja-JP" altLang="en-US" b="1" dirty="0">
              <a:latin typeface="+mj-lt"/>
            </a:endParaRPr>
          </a:p>
        </p:txBody>
      </p:sp>
      <p:sp>
        <p:nvSpPr>
          <p:cNvPr id="755" name="テキスト ボックス 754">
            <a:extLst>
              <a:ext uri="{FF2B5EF4-FFF2-40B4-BE49-F238E27FC236}">
                <a16:creationId xmlns:a16="http://schemas.microsoft.com/office/drawing/2014/main" id="{E4799B68-9ACC-4BD3-9028-A620B5D2BE5F}"/>
              </a:ext>
            </a:extLst>
          </p:cNvPr>
          <p:cNvSpPr txBox="1"/>
          <p:nvPr/>
        </p:nvSpPr>
        <p:spPr>
          <a:xfrm>
            <a:off x="5413938" y="3253740"/>
            <a:ext cx="296096" cy="23126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lt"/>
              </a:rPr>
              <a:t>55</a:t>
            </a:r>
            <a:endParaRPr kumimoji="1" lang="ja-JP" altLang="en-US" b="1" dirty="0">
              <a:latin typeface="+mj-lt"/>
            </a:endParaRPr>
          </a:p>
        </p:txBody>
      </p:sp>
      <p:sp>
        <p:nvSpPr>
          <p:cNvPr id="756" name="テキスト ボックス 755">
            <a:extLst>
              <a:ext uri="{FF2B5EF4-FFF2-40B4-BE49-F238E27FC236}">
                <a16:creationId xmlns:a16="http://schemas.microsoft.com/office/drawing/2014/main" id="{036E909E-75E0-4BE2-947B-7F6B9E9DCF46}"/>
              </a:ext>
            </a:extLst>
          </p:cNvPr>
          <p:cNvSpPr txBox="1"/>
          <p:nvPr/>
        </p:nvSpPr>
        <p:spPr>
          <a:xfrm>
            <a:off x="4580705" y="4450080"/>
            <a:ext cx="296096" cy="23126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lt"/>
              </a:rPr>
              <a:t>10</a:t>
            </a:r>
            <a:endParaRPr kumimoji="1" lang="ja-JP" altLang="en-US" b="1" dirty="0">
              <a:latin typeface="+mj-lt"/>
            </a:endParaRPr>
          </a:p>
        </p:txBody>
      </p:sp>
      <p:sp>
        <p:nvSpPr>
          <p:cNvPr id="757" name="テキスト ボックス 756">
            <a:extLst>
              <a:ext uri="{FF2B5EF4-FFF2-40B4-BE49-F238E27FC236}">
                <a16:creationId xmlns:a16="http://schemas.microsoft.com/office/drawing/2014/main" id="{578EFBC1-B33F-4F1C-B855-D89BD44D56AF}"/>
              </a:ext>
            </a:extLst>
          </p:cNvPr>
          <p:cNvSpPr txBox="1"/>
          <p:nvPr/>
        </p:nvSpPr>
        <p:spPr>
          <a:xfrm>
            <a:off x="5413938" y="4450080"/>
            <a:ext cx="296096" cy="23126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lt"/>
              </a:rPr>
              <a:t>55</a:t>
            </a:r>
            <a:endParaRPr kumimoji="1" lang="ja-JP" altLang="en-US" b="1" dirty="0">
              <a:latin typeface="+mj-lt"/>
            </a:endParaRPr>
          </a:p>
        </p:txBody>
      </p:sp>
      <p:sp>
        <p:nvSpPr>
          <p:cNvPr id="758" name="テキスト ボックス 757">
            <a:extLst>
              <a:ext uri="{FF2B5EF4-FFF2-40B4-BE49-F238E27FC236}">
                <a16:creationId xmlns:a16="http://schemas.microsoft.com/office/drawing/2014/main" id="{1DFC015D-16DD-4986-9261-5FCF2AEE022A}"/>
              </a:ext>
            </a:extLst>
          </p:cNvPr>
          <p:cNvSpPr txBox="1"/>
          <p:nvPr/>
        </p:nvSpPr>
        <p:spPr>
          <a:xfrm>
            <a:off x="4580705" y="5585460"/>
            <a:ext cx="296096" cy="23126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lt"/>
              </a:rPr>
              <a:t>10</a:t>
            </a:r>
            <a:endParaRPr kumimoji="1" lang="ja-JP" altLang="en-US" b="1" dirty="0">
              <a:latin typeface="+mj-lt"/>
            </a:endParaRPr>
          </a:p>
        </p:txBody>
      </p:sp>
      <p:sp>
        <p:nvSpPr>
          <p:cNvPr id="759" name="テキスト ボックス 758">
            <a:extLst>
              <a:ext uri="{FF2B5EF4-FFF2-40B4-BE49-F238E27FC236}">
                <a16:creationId xmlns:a16="http://schemas.microsoft.com/office/drawing/2014/main" id="{0454F66C-EC75-4A86-AB69-F1798D118B64}"/>
              </a:ext>
            </a:extLst>
          </p:cNvPr>
          <p:cNvSpPr txBox="1"/>
          <p:nvPr/>
        </p:nvSpPr>
        <p:spPr>
          <a:xfrm>
            <a:off x="5413938" y="5585460"/>
            <a:ext cx="296096" cy="23126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lt"/>
              </a:rPr>
              <a:t>55</a:t>
            </a:r>
            <a:endParaRPr kumimoji="1" lang="ja-JP" altLang="en-US" b="1" dirty="0">
              <a:latin typeface="+mj-lt"/>
            </a:endParaRPr>
          </a:p>
        </p:txBody>
      </p:sp>
      <p:sp>
        <p:nvSpPr>
          <p:cNvPr id="760" name="テキスト ボックス 759">
            <a:extLst>
              <a:ext uri="{FF2B5EF4-FFF2-40B4-BE49-F238E27FC236}">
                <a16:creationId xmlns:a16="http://schemas.microsoft.com/office/drawing/2014/main" id="{9E9592DD-BAEC-43BB-A493-ACF0B20D90D7}"/>
              </a:ext>
            </a:extLst>
          </p:cNvPr>
          <p:cNvSpPr txBox="1"/>
          <p:nvPr/>
        </p:nvSpPr>
        <p:spPr>
          <a:xfrm>
            <a:off x="6505748" y="944880"/>
            <a:ext cx="296096" cy="23126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lt"/>
              </a:rPr>
              <a:t>10</a:t>
            </a:r>
            <a:endParaRPr kumimoji="1" lang="ja-JP" altLang="en-US" b="1" dirty="0">
              <a:latin typeface="+mj-lt"/>
            </a:endParaRPr>
          </a:p>
        </p:txBody>
      </p:sp>
      <p:sp>
        <p:nvSpPr>
          <p:cNvPr id="761" name="テキスト ボックス 760">
            <a:extLst>
              <a:ext uri="{FF2B5EF4-FFF2-40B4-BE49-F238E27FC236}">
                <a16:creationId xmlns:a16="http://schemas.microsoft.com/office/drawing/2014/main" id="{E7208B8F-A502-49F0-82E6-BB84B22A4333}"/>
              </a:ext>
            </a:extLst>
          </p:cNvPr>
          <p:cNvSpPr txBox="1"/>
          <p:nvPr/>
        </p:nvSpPr>
        <p:spPr>
          <a:xfrm>
            <a:off x="7347643" y="944880"/>
            <a:ext cx="296096" cy="23126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lt"/>
              </a:rPr>
              <a:t>55</a:t>
            </a:r>
            <a:endParaRPr kumimoji="1" lang="ja-JP" altLang="en-US" b="1" dirty="0">
              <a:latin typeface="+mj-lt"/>
            </a:endParaRPr>
          </a:p>
        </p:txBody>
      </p:sp>
      <p:sp>
        <p:nvSpPr>
          <p:cNvPr id="762" name="テキスト ボックス 761">
            <a:extLst>
              <a:ext uri="{FF2B5EF4-FFF2-40B4-BE49-F238E27FC236}">
                <a16:creationId xmlns:a16="http://schemas.microsoft.com/office/drawing/2014/main" id="{29DD4660-2AEB-4231-BC42-EE9E77CEE300}"/>
              </a:ext>
            </a:extLst>
          </p:cNvPr>
          <p:cNvSpPr txBox="1"/>
          <p:nvPr/>
        </p:nvSpPr>
        <p:spPr>
          <a:xfrm>
            <a:off x="6505748" y="2110740"/>
            <a:ext cx="296096" cy="23126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lt"/>
              </a:rPr>
              <a:t>10</a:t>
            </a:r>
            <a:endParaRPr kumimoji="1" lang="ja-JP" altLang="en-US" b="1" dirty="0">
              <a:latin typeface="+mj-lt"/>
            </a:endParaRPr>
          </a:p>
        </p:txBody>
      </p:sp>
      <p:sp>
        <p:nvSpPr>
          <p:cNvPr id="763" name="テキスト ボックス 762">
            <a:extLst>
              <a:ext uri="{FF2B5EF4-FFF2-40B4-BE49-F238E27FC236}">
                <a16:creationId xmlns:a16="http://schemas.microsoft.com/office/drawing/2014/main" id="{5972001F-A1CB-46EC-80C1-41C3AD1F32BE}"/>
              </a:ext>
            </a:extLst>
          </p:cNvPr>
          <p:cNvSpPr txBox="1"/>
          <p:nvPr/>
        </p:nvSpPr>
        <p:spPr>
          <a:xfrm>
            <a:off x="7347643" y="2110740"/>
            <a:ext cx="296096" cy="23126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lt"/>
              </a:rPr>
              <a:t>55</a:t>
            </a:r>
            <a:endParaRPr kumimoji="1" lang="ja-JP" altLang="en-US" b="1" dirty="0">
              <a:latin typeface="+mj-lt"/>
            </a:endParaRPr>
          </a:p>
        </p:txBody>
      </p:sp>
      <p:sp>
        <p:nvSpPr>
          <p:cNvPr id="764" name="テキスト ボックス 763">
            <a:extLst>
              <a:ext uri="{FF2B5EF4-FFF2-40B4-BE49-F238E27FC236}">
                <a16:creationId xmlns:a16="http://schemas.microsoft.com/office/drawing/2014/main" id="{C52D865D-9911-46B6-8D29-A2DD6BA51E6E}"/>
              </a:ext>
            </a:extLst>
          </p:cNvPr>
          <p:cNvSpPr txBox="1"/>
          <p:nvPr/>
        </p:nvSpPr>
        <p:spPr>
          <a:xfrm>
            <a:off x="6505748" y="3253740"/>
            <a:ext cx="296096" cy="23126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lt"/>
              </a:rPr>
              <a:t>10</a:t>
            </a:r>
            <a:endParaRPr kumimoji="1" lang="ja-JP" altLang="en-US" b="1" dirty="0">
              <a:latin typeface="+mj-lt"/>
            </a:endParaRPr>
          </a:p>
        </p:txBody>
      </p:sp>
      <p:sp>
        <p:nvSpPr>
          <p:cNvPr id="765" name="テキスト ボックス 764">
            <a:extLst>
              <a:ext uri="{FF2B5EF4-FFF2-40B4-BE49-F238E27FC236}">
                <a16:creationId xmlns:a16="http://schemas.microsoft.com/office/drawing/2014/main" id="{0AFBCDFB-60F3-4399-8014-085199F0EE06}"/>
              </a:ext>
            </a:extLst>
          </p:cNvPr>
          <p:cNvSpPr txBox="1"/>
          <p:nvPr/>
        </p:nvSpPr>
        <p:spPr>
          <a:xfrm>
            <a:off x="7347643" y="3253740"/>
            <a:ext cx="296096" cy="23126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lt"/>
              </a:rPr>
              <a:t>55</a:t>
            </a:r>
            <a:endParaRPr kumimoji="1" lang="ja-JP" altLang="en-US" b="1" dirty="0">
              <a:latin typeface="+mj-lt"/>
            </a:endParaRPr>
          </a:p>
        </p:txBody>
      </p:sp>
      <p:sp>
        <p:nvSpPr>
          <p:cNvPr id="766" name="テキスト ボックス 765">
            <a:extLst>
              <a:ext uri="{FF2B5EF4-FFF2-40B4-BE49-F238E27FC236}">
                <a16:creationId xmlns:a16="http://schemas.microsoft.com/office/drawing/2014/main" id="{B9C022F8-3CFB-4A51-8573-B14ECD4AC344}"/>
              </a:ext>
            </a:extLst>
          </p:cNvPr>
          <p:cNvSpPr txBox="1"/>
          <p:nvPr/>
        </p:nvSpPr>
        <p:spPr>
          <a:xfrm>
            <a:off x="6505748" y="4450080"/>
            <a:ext cx="296096" cy="23126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lt"/>
              </a:rPr>
              <a:t>10</a:t>
            </a:r>
            <a:endParaRPr kumimoji="1" lang="ja-JP" altLang="en-US" b="1" dirty="0">
              <a:latin typeface="+mj-lt"/>
            </a:endParaRPr>
          </a:p>
        </p:txBody>
      </p:sp>
      <p:sp>
        <p:nvSpPr>
          <p:cNvPr id="767" name="テキスト ボックス 766">
            <a:extLst>
              <a:ext uri="{FF2B5EF4-FFF2-40B4-BE49-F238E27FC236}">
                <a16:creationId xmlns:a16="http://schemas.microsoft.com/office/drawing/2014/main" id="{B94966D0-7DB7-4ADB-A26F-28E1D0D43486}"/>
              </a:ext>
            </a:extLst>
          </p:cNvPr>
          <p:cNvSpPr txBox="1"/>
          <p:nvPr/>
        </p:nvSpPr>
        <p:spPr>
          <a:xfrm>
            <a:off x="7347643" y="4450080"/>
            <a:ext cx="296096" cy="23126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lt"/>
              </a:rPr>
              <a:t>55</a:t>
            </a:r>
            <a:endParaRPr kumimoji="1" lang="ja-JP" altLang="en-US" b="1" dirty="0">
              <a:latin typeface="+mj-lt"/>
            </a:endParaRPr>
          </a:p>
        </p:txBody>
      </p:sp>
      <p:sp>
        <p:nvSpPr>
          <p:cNvPr id="768" name="テキスト ボックス 767">
            <a:extLst>
              <a:ext uri="{FF2B5EF4-FFF2-40B4-BE49-F238E27FC236}">
                <a16:creationId xmlns:a16="http://schemas.microsoft.com/office/drawing/2014/main" id="{3777625C-49D3-41C9-B192-E8B31C5E4757}"/>
              </a:ext>
            </a:extLst>
          </p:cNvPr>
          <p:cNvSpPr txBox="1"/>
          <p:nvPr/>
        </p:nvSpPr>
        <p:spPr>
          <a:xfrm>
            <a:off x="6505748" y="5585460"/>
            <a:ext cx="296096" cy="23126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lt"/>
              </a:rPr>
              <a:t>10</a:t>
            </a:r>
            <a:endParaRPr kumimoji="1" lang="ja-JP" altLang="en-US" b="1" dirty="0">
              <a:latin typeface="+mj-lt"/>
            </a:endParaRPr>
          </a:p>
        </p:txBody>
      </p:sp>
      <p:sp>
        <p:nvSpPr>
          <p:cNvPr id="769" name="テキスト ボックス 768">
            <a:extLst>
              <a:ext uri="{FF2B5EF4-FFF2-40B4-BE49-F238E27FC236}">
                <a16:creationId xmlns:a16="http://schemas.microsoft.com/office/drawing/2014/main" id="{19FC78D1-6587-428C-B525-A3CBD1EE77ED}"/>
              </a:ext>
            </a:extLst>
          </p:cNvPr>
          <p:cNvSpPr txBox="1"/>
          <p:nvPr/>
        </p:nvSpPr>
        <p:spPr>
          <a:xfrm>
            <a:off x="7347643" y="5585460"/>
            <a:ext cx="296096" cy="23126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lt"/>
              </a:rPr>
              <a:t>55</a:t>
            </a:r>
            <a:endParaRPr kumimoji="1" lang="ja-JP" altLang="en-US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7797610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Application>Microsoft Office PowerPoint</Application>
  <PresentationFormat>A4 210 x 297 mm</PresentationFormat>
  <Paragraphs>56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アメリカンフットボールのコート図</dc:title>
  <dc:subject>アメリカンフットボールのコート図</dc:subject>
  <dc:creator>http://www.digipot.net</dc:creator>
  <cp:lastModifiedBy/>
  <cp:revision>1</cp:revision>
  <dcterms:created xsi:type="dcterms:W3CDTF">2017-10-06T02:09:00Z</dcterms:created>
  <dcterms:modified xsi:type="dcterms:W3CDTF">2018-01-27T09:12:42Z</dcterms:modified>
  <cp:category/>
  <cp:version>1</cp:version>
</cp:coreProperties>
</file>